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82"/>
  </p:notesMasterIdLst>
  <p:sldIdLst>
    <p:sldId id="256" r:id="rId2"/>
    <p:sldId id="470" r:id="rId3"/>
    <p:sldId id="321" r:id="rId4"/>
    <p:sldId id="441" r:id="rId5"/>
    <p:sldId id="438" r:id="rId6"/>
    <p:sldId id="362" r:id="rId7"/>
    <p:sldId id="361" r:id="rId8"/>
    <p:sldId id="363" r:id="rId9"/>
    <p:sldId id="439" r:id="rId10"/>
    <p:sldId id="381" r:id="rId11"/>
    <p:sldId id="442" r:id="rId12"/>
    <p:sldId id="342" r:id="rId13"/>
    <p:sldId id="367" r:id="rId14"/>
    <p:sldId id="345" r:id="rId15"/>
    <p:sldId id="346" r:id="rId16"/>
    <p:sldId id="347" r:id="rId17"/>
    <p:sldId id="349" r:id="rId18"/>
    <p:sldId id="436" r:id="rId19"/>
    <p:sldId id="437" r:id="rId20"/>
    <p:sldId id="410" r:id="rId21"/>
    <p:sldId id="443" r:id="rId22"/>
    <p:sldId id="416" r:id="rId23"/>
    <p:sldId id="369" r:id="rId24"/>
    <p:sldId id="417" r:id="rId25"/>
    <p:sldId id="418" r:id="rId26"/>
    <p:sldId id="419" r:id="rId27"/>
    <p:sldId id="424" r:id="rId28"/>
    <p:sldId id="450" r:id="rId29"/>
    <p:sldId id="451" r:id="rId30"/>
    <p:sldId id="452" r:id="rId31"/>
    <p:sldId id="453" r:id="rId32"/>
    <p:sldId id="429" r:id="rId33"/>
    <p:sldId id="469" r:id="rId34"/>
    <p:sldId id="464" r:id="rId35"/>
    <p:sldId id="445" r:id="rId36"/>
    <p:sldId id="370" r:id="rId37"/>
    <p:sldId id="371" r:id="rId38"/>
    <p:sldId id="372" r:id="rId39"/>
    <p:sldId id="373" r:id="rId40"/>
    <p:sldId id="374" r:id="rId41"/>
    <p:sldId id="375" r:id="rId42"/>
    <p:sldId id="376" r:id="rId43"/>
    <p:sldId id="377" r:id="rId44"/>
    <p:sldId id="378" r:id="rId45"/>
    <p:sldId id="446" r:id="rId46"/>
    <p:sldId id="411" r:id="rId47"/>
    <p:sldId id="412" r:id="rId48"/>
    <p:sldId id="413" r:id="rId49"/>
    <p:sldId id="414" r:id="rId50"/>
    <p:sldId id="415" r:id="rId51"/>
    <p:sldId id="444" r:id="rId52"/>
    <p:sldId id="428" r:id="rId53"/>
    <p:sldId id="260" r:id="rId54"/>
    <p:sldId id="288" r:id="rId55"/>
    <p:sldId id="286" r:id="rId56"/>
    <p:sldId id="458" r:id="rId57"/>
    <p:sldId id="293" r:id="rId58"/>
    <p:sldId id="323" r:id="rId59"/>
    <p:sldId id="289" r:id="rId60"/>
    <p:sldId id="459" r:id="rId61"/>
    <p:sldId id="296" r:id="rId62"/>
    <p:sldId id="290" r:id="rId63"/>
    <p:sldId id="299" r:id="rId64"/>
    <p:sldId id="300" r:id="rId65"/>
    <p:sldId id="301" r:id="rId66"/>
    <p:sldId id="322" r:id="rId67"/>
    <p:sldId id="302" r:id="rId68"/>
    <p:sldId id="306" r:id="rId69"/>
    <p:sldId id="312" r:id="rId70"/>
    <p:sldId id="324" r:id="rId71"/>
    <p:sldId id="461" r:id="rId72"/>
    <p:sldId id="305" r:id="rId73"/>
    <p:sldId id="291" r:id="rId74"/>
    <p:sldId id="401" r:id="rId75"/>
    <p:sldId id="402" r:id="rId76"/>
    <p:sldId id="403" r:id="rId77"/>
    <p:sldId id="404" r:id="rId78"/>
    <p:sldId id="460" r:id="rId79"/>
    <p:sldId id="449" r:id="rId80"/>
    <p:sldId id="340" r:id="rId8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600" autoAdjust="0"/>
    <p:restoredTop sz="89026"/>
  </p:normalViewPr>
  <p:slideViewPr>
    <p:cSldViewPr snapToGrid="0">
      <p:cViewPr>
        <p:scale>
          <a:sx n="74" d="100"/>
          <a:sy n="74" d="100"/>
        </p:scale>
        <p:origin x="240" y="4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10" d="100"/>
        <a:sy n="110" d="100"/>
      </p:scale>
      <p:origin x="0" y="-154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15:21.089"/>
    </inkml:context>
    <inkml:brush xml:id="br0">
      <inkml:brushProperty name="width" value="0.05" units="cm"/>
      <inkml:brushProperty name="height" value="0.05" units="cm"/>
      <inkml:brushProperty name="color" value="#E71224"/>
    </inkml:brush>
  </inkml:definitions>
  <inkml:trace contextRef="#ctx0" brushRef="#br0">1197 69 24575,'-16'0'0,"-16"-7"0,-1 1 0,-22-8 0,11 4 0,-10-1 0,1 2 0,-3 3 0,-3 2 0,-3 2 0,-1 2 0,0 2 0,3 0 0,3 2 0,5 0 0,8-1 0,5 2 0,3 1 0,4 1 0,2 1 0,4 0 0,3 2 0,2 2 0,1 1 0,1 0 0,1 2 0,3 1 0,2 3 0,2 4 0,0 4 0,-1 9 0,-1 8 0,-2 6 0,1-1 0,2-5 0,4-4 0,4-4 0,3-2 0,1-2 0,0-3 0,0-1 0,2 1 0,7 6 0,12 7 0,10 7 0,10 7 0,0-2 0,-4-4 0,-3-7 0,-6-8 0,0-7 0,-2-6 0,-2-4 0,-2-3 0,1-1 0,0 0 0,3-1 0,3 1 0,3 0 0,2 0 0,2 1 0,-1-2 0,-2-3 0,1-3 0,1-3 0,3-2 0,1-2 0,1-1 0,1-6 0,0-7 0,0-9 0,0-7 0,-3 0 0,-6 1 0,-4 2 0,-5 2 0,-4 1 0,0-1 0,-2-1 0,-2-3 0,2-7 0,0-3 0,0 0 0,0-1 0,-4 4 0,-2 0 0,-3 2 0,-2 2 0,-3 3 0,-1 3 0,-2 1 0,0-1 0,0 0 0,-1-4 0,-3 0 0,-2-1 0,-2 0 0,-2 2 0,2 1 0,0 3 0,0 2 0,-1 1 0,-4 1 0,0 1 0,-1 2 0,-2 1 0,-1 0 0,-1 0 0,-2-1 0,2 1 0,1 1 0,3 5 0,5 3 0,1 2 0,3 3 0,2 0 0,-1 2 0,1 1 0,2-1 0,-1-1 0,-1 1 0,-2-2 0,-6-1 0,-5-3 0,-4-1 0,0 0-6784,1 3 6784,8 2 0,4 2 0,4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00.016"/>
    </inkml:context>
    <inkml:brush xml:id="br0">
      <inkml:brushProperty name="width" value="0.05" units="cm"/>
      <inkml:brushProperty name="height" value="0.05" units="cm"/>
      <inkml:brushProperty name="color" value="#E71224"/>
    </inkml:brush>
  </inkml:definitions>
  <inkml:trace contextRef="#ctx0" brushRef="#br0">0 0 24575,'0'20'0,"0"0"0,1 4 0,2 1 0,4 1 0,3 0 0,2 0 0,0-1 0,0 3 0,2 2 0,0 3 0,0 1 0,0-5 0,-1-5 0,-1-6 0,-4-7 0,-2-5 0,-1-1 0,1-2 0,3 2 0,4 1 0,3 2 0,0 0 0,0 1 0,-2-2 0,-3-1 0,-3 0 0,-2-1 0,-5-3 0,1-1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25.759"/>
    </inkml:context>
    <inkml:brush xml:id="br0">
      <inkml:brushProperty name="width" value="0.05" units="cm"/>
      <inkml:brushProperty name="height" value="0.05" units="cm"/>
      <inkml:brushProperty name="color" value="#E71224"/>
    </inkml:brush>
  </inkml:definitions>
  <inkml:trace contextRef="#ctx0" brushRef="#br0">2064 140 24575,'-21'0'0,"-8"0"0,-14-2 0,-10-3 0,-5-6 0,-3-1 0,3-1 0,4 3 0,3 2 0,0 1 0,2 1 0,-1 0 0,2 0 0,3 0 0,2-1 0,4 0 0,3 0 0,5 0 0,6 1 0,5 0 0,4 2 0,-1 2 0,-1 0 0,-2 2 0,-2 0 0,0 0 0,-1 0 0,0 0 0,-7 0 0,-6 0 0,-6 2 0,-8 2 0,-4 2 0,-2 0 0,-1-2 0,1-2 0,4-1 0,3 1 0,5 0 0,5 0 0,3-2 0,5 0 0,-1 1 0,2 2 0,1 1 0,-1 3 0,3 0 0,-3 0 0,2 2 0,0 0 0,2 1 0,4-1 0,1 1 0,1 0 0,2-1 0,3 0 0,4-1 0,3-1 0,1-1 0,0 3 0,1 0 0,0-2 0,3 0 0,2-2 0,0 0 0,1 4 0,0 7 0,0 8 0,0 3 0,2 3 0,1-4 0,2-2 0,1-2 0,1-3 0,0 1 0,0-2 0,0 1 0,-3-9 0,2 0 0,-2-5 0,4 3 0,8 2 0,7 4 0,7-1 0,8 0 0,3-1 0,5-1 0,1-2 0,-1 2 0,-3 0 0,-4 1 0,-1-1 0,-1-2 0,-1-2 0,0-3 0,2-2 0,2 0 0,1-2 0,4 0 0,1 0 0,13 0 0,-17 1 0,17 2 0,-18 0 0,14 1 0,0 0 0,2 0 0,1-2 0,-1-1 0,1-1 0,-3 0 0,0 0 0,0 0 0,-1 0 0,-1-3 0,-3-2 0,-4-2 0,-5-2 0,-2 2 0,-3 2 0,0-1 0,1 2 0,-3 1 0,-2-1 0,-1 2 0,-1-1 0,1 0 0,2-2 0,-1 0 0,3 0 0,-1 1 0,0 1 0,-1 2 0,-2 1 0,-3 0 0,-4 0 0,-4 0 0,-3 0 0,-2-1 0,-2-2 0,1-1 0,1-3 0,1-1 0,0-1 0,0-3 0,0 0 0,-1-3 0,-2-1 0,-3-4 0,-2-4 0,-2-2 0,-1-2 0,-1-2 0,-3 1 0,-2 0 0,-3 2 0,-6 5 0,-5 3 0,-5 3 0,-2 1 0,-3 2 0,-2 1 0,0 2 0,0 1 0,2 1 0,0 1 0,2 0 0,-1 2 0,0 1 0,0 1 0,1 1 0,1 0 0,0 2 0,1 0 0,-1 0 0,0 0 0,-2 0 0,2 0 0,-2 1 0,2 2 0,2 2 0,1 1 0,4 1 0,5-3 0,4-1 0,4-2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37.589"/>
    </inkml:context>
    <inkml:brush xml:id="br0">
      <inkml:brushProperty name="width" value="0.05" units="cm"/>
      <inkml:brushProperty name="height" value="0.05" units="cm"/>
      <inkml:brushProperty name="color" value="#E71224"/>
    </inkml:brush>
  </inkml:definitions>
  <inkml:trace contextRef="#ctx0" brushRef="#br0">0 1 24575,'32'6'0,"32"16"0,-10-4 0,6 3 0,18 8 0,7 3 0,-21-7 0,3 2 0,3 0-676,15 7 1,3 2 0,2 2 675,-18-7 0,1 1 0,0 0 0,1 2 0,4 1 0,-1 0 0,1 2 0,0-1 0,-1 0 0,0 1 0,-1 0 0,-2-1 0,14 6 0,-3 0 0,-1-2-46,-5-2 0,-2-2 0,-1-2 46,-6-2 0,-1-2 0,-2-1 0,-2-2 0,-1-1 0,0 0 0,0 0 0,0 0 0,0-1 0,1 0 0,0-1 0,0 1 0,1-1 0,0-1 0,1 0 0,2 0 0,0-1 0,1-1 0,2 1 0,0-1 0,1 1 0,4 0 0,1 1 0,0 0 0,4 1 0,0 0 0,0 1 0,2 1 0,-1 0 0,1 0 0,-2 1 0,1 0 0,0 0 0,1 1 0,0 0 0,-1 0 0,0 0 0,0-1 0,0 1 0,0-1 0,0 1 0,0 0 0,0-1 0,-1 0 0,-1-1 0,-3-1 0,-2 0 0,0-1 0,-2 0 0,-1 0 0,0-1 0,-3-2 0,0 0 0,-1-1 0,27 9 0,-2-1-24,-6-3 0,-3 0 24,-4 0 0,-2-1 0,-5 0 0,-2-1 0,-3 1 0,-1-1 742,0 1 1,0-1-743,-3 0 0,-1 1 337,1-1 0,-1 1-337,0 0 0,-1 0 26,0 1 1,-1 0-27,-1 1 0,-1 0 0,0 1 0,0 1 0,-2-1 0,-2 0 0,-3-2 0,-1 1 0,-2 0 0,-2-1 0,39 18 0,-5-1 0,-10-8 0,-7-3 0,-2-3 0,-3 0 0,-1 2 0,-2-1 0,-4 0 0,-5-3 0,-6-3 0,-4-3 0,-5-1 0,-2 0 0,-2-1 0,-2 1 0,1 3 0,-1 2 0,1 0 0,-1 2 0,1-2 0,-1 0 0,-1 0 0,-2 0 0,-3 2 0,-4-2 0,-2-1 0,-4-3 0,-3-4 0,-3 0 0,-3-7 0,0 2 0,0-8 0,-1 5 0,-1 5 0,0 12 0,0 14 0,0 10 0,0 4 0,0-6 0,0-11 0,0-10 0,0-16 0,0-9 0,0-14 0,0-7 0,1-5 0,3 1 0,1-1 0,1-2 0,1-2 0,-1-2 0,1 2 0,-2 4 0,0 4 0,-2 10 0,-1 2 0,-2 6 0,0 1 0,0 0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53.169"/>
    </inkml:context>
    <inkml:brush xml:id="br0">
      <inkml:brushProperty name="width" value="0.05" units="cm"/>
      <inkml:brushProperty name="height" value="0.05" units="cm"/>
      <inkml:brushProperty name="color" value="#E71224"/>
    </inkml:brush>
  </inkml:definitions>
  <inkml:trace contextRef="#ctx0" brushRef="#br0">686 204 24575,'-16'2'0,"-11"7"0,-16 9 0,-12 9 0,-7 6 0,-3-2 0,-1-3 0,4-6 0,9-5 0,8-6 0,6-5 0,5-4 0,5-2 0,2 0 0,5 0 0,1 0 0,9 0 0,4 0 0,34 0 0,12 0 0,31 0 0,6-2 0,0-3 0,-6-2 0,-9-6 0,-11-3 0,-7-5 0,-8-3 0,-10-1 0,-2-12 0,-11 8 0,1-20 0,-10 11 0,-1-6 0,-1 8 0,0 11 0,0 10 0,0 5 0,0 4 0,-1 1 0,0 3 0,-1 3 0,1 13 0,1 22 0,0 27 0,0 24 0,0-36 0,0 1 0,0 0 0,0 0 0,0 44 0,0-12 0,0-17 0,0-11 0,0-11 0,0-14 0,0-7 0,0-11 0,0-4 0,-1-1 0,-6-2 0,-9 2 0,-12 2 0,-8-1 0,-3-1 0,2-2 0,4-4 0,3-1 0,4 1 0,3 0 0,4 3 0,3 0 0,0 3 0,-3 2 0,-2 2 0,-3 1 0,0-1 0,3-2 0,5-3 0,5-4 0,5-2 0,3-1 0,-2 1 0,-2 0 0,-2 1 0,-2 1 0,2 0 0,6-2 0,11 0 0,25-3 0,31-6 0,23-7 0,-36 5 0,2-1 0,0-1 0,0 0 0,-1 1 0,-1 1 0,0 0 0,-1 2 0,39-6 0,-12 6 0,-14 2 0,-13 3 0,-9 0 0,-8 2 0,-8 1 0,-8 0 0,-9 0 0,-5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57.268"/>
    </inkml:context>
    <inkml:brush xml:id="br0">
      <inkml:brushProperty name="width" value="0.05" units="cm"/>
      <inkml:brushProperty name="height" value="0.05" units="cm"/>
      <inkml:brushProperty name="color" value="#E71224"/>
    </inkml:brush>
  </inkml:definitions>
  <inkml:trace contextRef="#ctx0" brushRef="#br0">111 131 24575,'0'-21'0,"0"-4"0,5-2 0,7 3 0,11 7 0,8 7 0,6 6 0,7 2 0,4 9 0,5 14 0,-3 18 0,-7 24 0,-9 23 0,-22-36 0,-3 2 0,-2 4 0,-2 1 0,-2 2 0,-2-1 0,-2-1 0,-1-1 0,-3-2 0,-2-1 0,-3-3 0,-2-1 0,-18 41 0,-5-8 0,-1-7 0,1-10 0,-2-9 0,-1-8 0,-1-11 0,2-5 0,3-9 0,2-8 0,0-7 0,-1-14 0,3-17 0,7-19 0,9-18 0,9-9 0,15 1 0,18 10 0,18 18 0,18 18 0,6 14 0,5 9 0,-1 10 0,-3 9 0,-7 6 0,-8 0 0,-10-5 0,-11-5 0,-9-5 0,-6-4 0,-10-3 0,-2-4 0,-8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1:00.334"/>
    </inkml:context>
    <inkml:brush xml:id="br0">
      <inkml:brushProperty name="width" value="0.05" units="cm"/>
      <inkml:brushProperty name="height" value="0.05" units="cm"/>
      <inkml:brushProperty name="color" value="#E71224"/>
    </inkml:brush>
  </inkml:definitions>
  <inkml:trace contextRef="#ctx0" brushRef="#br0">2358 85 24575,'-25'0'0,"-16"0"0,-29 0 0,-24 0 0,40 0 0,-3 0 0,-7 0 0,-2 0 0,2 0 0,0-1 0,0-1 0,1-1 0,5-2 0,1 0 0,-41-5 0,12 2 0,14 5 0,12 3 0,9 0 0,3 0 0,3 0 0,0 0 0,1 0 0,2 0 0,3 0 0,3 2 0,2 0 0,2 1 0,0 1 0,0-1 0,4 2 0,1 1 0,1 1 0,0 2 0,-3-1 0,-3 3 0,-5 1 0,-5 2 0,-4 1 0,-2 0 0,-2 0 0,1 1 0,7 0 0,6 1 0,6 2 0,4 2 0,2 3 0,1 3 0,1 5 0,2 4 0,2 4 0,1 5 0,5 5 0,5 1 0,3-1 0,4-5 0,3-4 0,12-5 0,17-2 0,17-1 0,15-5 0,6-5 0,8-6 0,17-7 0,-41-7 0,2-2 0,4-2 0,1-3 0,5-3 0,2-3 0,2-3 0,1-4 0,2-3 0,2-2 0,1 1 0,0 0 0,0 2 0,0 1 0,-4 4 0,-1 2 0,-3 2 0,0 2 0,-3 1 0,-1 2 0,-5 0 0,0 0 0,-1 1 0,-2 1 0,-3-2 0,-1 1 0,45-8 0,-9-3 0,-10-7 0,-8-1 0,-11-4 0,-10-1 0,-8-2 0,-9-3 0,-6 1 0,-6 0 0,-4 2 0,-4 0 0,-5-2 0,-3-3 0,-6-4 0,-14-5 0,-20 0 0,-23 2 0,-18 6 0,-6 9 0,3 11 0,11 8 0,15 6 0,14 7 0,21-3 0,7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1:02.050"/>
    </inkml:context>
    <inkml:brush xml:id="br0">
      <inkml:brushProperty name="width" value="0.05" units="cm"/>
      <inkml:brushProperty name="height" value="0.05" units="cm"/>
      <inkml:brushProperty name="color" value="#E71224"/>
    </inkml:brush>
  </inkml:definitions>
  <inkml:trace contextRef="#ctx0" brushRef="#br0">1 98 24575,'5'-17'0,"12"-2"0,15-3 0,17 3 0,9 7 0,-2 6 0,-4 4 0,-8 4 0,-4 12 0,-3 13 0,-7 22 0,-10 20 0,-11 13 0,-18 8 0,-20-1 0,-13-11 0,-3-19 0,7-20 0,18-23 0,7-11 0,19-11 0,13-8 0,22-2 0,24 2 0,13 4 0,4 15 0,-9 15 0,-18 12 0,-18 7 0,-19 2 0,-16 2 0,-22 6 0,-24 3 0,-25 0 0,-19-9 0,40-25 0,-1-3 0,-46 5 0,9-11 0,16-5 0,20-6 0,15-2 0,19 0 0,7 0 0,9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1:04.032"/>
    </inkml:context>
    <inkml:brush xml:id="br0">
      <inkml:brushProperty name="width" value="0.05" units="cm"/>
      <inkml:brushProperty name="height" value="0.05" units="cm"/>
      <inkml:brushProperty name="color" value="#E71224"/>
    </inkml:brush>
  </inkml:definitions>
  <inkml:trace contextRef="#ctx0" brushRef="#br0">0 0 24575,'0'25'0,"0"6"0,0 10 0,0-2 0,0-10 0,0-10 0,0-6 0,0-6 0,0 0 0,0-4 0,0 1 0,0 0 0,0 0 0,1-2 0,3-1 0,9 0 0,16-3 0,22 0 0,19-3 0,13-3 0,-3-3 0,-11-4 0,-16 0 0,-18 2 0,-12 5 0,-10 2 0,-6 2 0,-3 1 0,-3 1 0,-1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1:05.515"/>
    </inkml:context>
    <inkml:brush xml:id="br0">
      <inkml:brushProperty name="width" value="0.05" units="cm"/>
      <inkml:brushProperty name="height" value="0.05" units="cm"/>
      <inkml:brushProperty name="color" value="#E71224"/>
    </inkml:brush>
  </inkml:definitions>
  <inkml:trace contextRef="#ctx0" brushRef="#br0">1 1 24575,'0'9'0,"0"4"0,0 6 0,0 2 0,0 3 0,0-2 0,0 1 0,0 3 0,0 4 0,0 6 0,0 2 0,0 1 0,0 4 0,0 3 0,0 2 0,0-3 0,0-9 0,0-11 0,0-5 0,0 3 0,0 4 0,0 2 0,0-5 0,0-5 0,0-11 0,0-1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44.571"/>
    </inkml:context>
    <inkml:brush xml:id="br0">
      <inkml:brushProperty name="width" value="0.05" units="cm"/>
      <inkml:brushProperty name="height" value="0.05" units="cm"/>
      <inkml:brushProperty name="color" value="#E71224"/>
    </inkml:brush>
  </inkml:definitions>
  <inkml:trace contextRef="#ctx0" brushRef="#br0">243 285 24575,'-10'-19'0,"-8"-4"0,-8-9 0,-4-4 0,4 5 0,2 0 0,5 7 0,3 6 0,1 2 0,4 4 0,0 1 0,2 2 0,1 2 0,1 1 0,2 2 0,1 1 0,2 2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15:28.287"/>
    </inkml:context>
    <inkml:brush xml:id="br0">
      <inkml:brushProperty name="width" value="0.05" units="cm"/>
      <inkml:brushProperty name="height" value="0.05" units="cm"/>
      <inkml:brushProperty name="color" value="#E71224"/>
    </inkml:brush>
  </inkml:definitions>
  <inkml:trace contextRef="#ctx0" brushRef="#br0">0 218 24575,'20'0'0,"8"0"0,16 0 0,23 0 0,18 0 0,13 0 0,-44 0 0,0 0 0,0 0 0,0 0 0,1 0 0,-1 0 0,-1 0 0,-2 0 0,46 0 0,-10 0 0,-8 0 0,-9 0 0,-6 0 0,-1 0 0,5 0 0,10 0 0,12 0 0,9 0 0,-47 1 0,-1-2 0,-1 1 0,0-1 0,47-4 0,-2-4 0,0-3 0,3 0 0,-2 1 0,1 4 0,-47 4 0,0 0 0,2 1 0,0 1 0,5-1 0,0 0 0,1 1 0,0-1 0,0 0 0,1-1 0,-2 0 0,0-1 0,-2-1 0,0 1 0,-3-2 0,0 1 0,-2 0 0,0 0 0,45-4 0,0 0 0,-42 5 0,0-1 0,1 0 0,2 0 0,7-1 0,2 1 0,5-1 0,2 2 0,2-1 0,0 0 0,7 0 0,-1 0 0,-2 0 0,-2 0 0,2 1 0,-2 0 0,0 2 0,-2-1 0,-1 2 0,-1 0 0,-4 1 0,0 0 0,-2 0 0,0 0 0,-4 0 0,-1 0 0,-3 1 0,-1 0 0,2 3 0,-1 3 0,-3 3 0,-1 2 0,1 4 0,-1 2 0,-1 2 0,-2 2 0,-4 1 0,-2 1 0,-1 1 0,-1 1 0,37 30 0,-6 5 0,-7 3 0,-7 6 0,-7 6 0,-8 3 0,-6 2 0,-6-2 0,-7-2 0,-1 0 0,-4 0 0,-1 3 0,-1 0 0,-4 3 0,0 0 0,-1 1 0,0-1 0,1 0 0,0 0 0,-1-4 0,1-4 0,-3-9 0,-1-8 0,0-10 0,-1-12 0,-1-5 0,0-3 0,0 4 0,2 5 0,0 0 0,-2 1 0,1-4 0,-1 0 0,0 0 0,1 2 0,1 6 0,2 1 0,2 0 0,0-3 0,-1-5 0,2-3 0,2 1 0,4-1 0,3 0 0,2-2 0,1-3 0,1-3 0,1-4 0,2-2 0,1-1 0,0-2 0,0-2 0,3-2 0,2-2 0,7-3 0,7-1 0,10-1 0,9 0 0,8 2 0,1 2 0,-10 3 0,-7 0 0,-8 1 0,-6-3 0,-4 0 0,-3-3 0,-2 0 0,0-3 0,0-1 0,2-1 0,1-1 0,2 0 0,-1 0 0,-5 0 0,-6 0 0,-6 0 0,-7 0 0,-7 0 0,-4 0 0,-6 0 0,-21-4 0,-11-7 0,-23-7 0,-2-7 0,4 0 0,7 2 0,12 3 0,8 3 0,9 1 0,7 9 0,2-1 0,4 5 0,-1 0 0,1 1 0,17 6 0,10 4 0,29 8 0,8 5 0,-2-1 0,-12 0 0,-16-5 0,-17-8 0,-5 0 0,-8-5 0,0 0 0,-2 1 0,0-1 0,-1 3 0,0 3 0,0 4 0,0 3 0,-1 5 0,-3 3 0,-7 5 0,-5 3 0,-5 3 0,-4 4 0,-4 5 0,-3 2 0,0 0 0,0-4 0,5-9 0,6-7 0,6-8 0,9-9 0,2-3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46.254"/>
    </inkml:context>
    <inkml:brush xml:id="br0">
      <inkml:brushProperty name="width" value="0.05" units="cm"/>
      <inkml:brushProperty name="height" value="0.05" units="cm"/>
      <inkml:brushProperty name="color" value="#E71224"/>
    </inkml:brush>
  </inkml:definitions>
  <inkml:trace contextRef="#ctx0" brushRef="#br0">285 0 24575,'-15'12'0,"-4"6"0,-6 9 0,-1 4 0,2 1 0,4-2 0,3-2 0,1-3 0,2-2 0,0-1 0,1 1 0,0 0 0,-1 0 0,1 1 0,0-2 0,3-3 0,3-5 0,2-6 0,2-4 0,1-2 0,1-1 0,0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49.236"/>
    </inkml:context>
    <inkml:brush xml:id="br0">
      <inkml:brushProperty name="width" value="0.05" units="cm"/>
      <inkml:brushProperty name="height" value="0.05" units="cm"/>
      <inkml:brushProperty name="color" value="#E71224"/>
    </inkml:brush>
  </inkml:definitions>
  <inkml:trace contextRef="#ctx0" brushRef="#br0">1485 95 24575,'-17'0'0,"-8"0"0,-6 0 0,-5 0 0,2 0 0,4 0 0,1 0 0,0 0 0,-6 0 0,-6 0 0,-7-1 0,-2-2 0,4-1 0,2-2 0,4 0 0,-1-3 0,-2-1 0,-1 1 0,-3-1 0,0 3 0,1 1 0,1 2 0,2 0 0,-1 0 0,-1 0 0,-2 1 0,1 0 0,1 2 0,3 0 0,1 1 0,1 0 0,3 2 0,1 3 0,5 5 0,2 2 0,4 2 0,6-1 0,4-1 0,3 1 0,4-1 0,1 3 0,0 6 0,0 5 0,2 6 0,1 3 0,3 0 0,1 4 0,3 3 0,4 0 0,4-3 0,4-8 0,6-7 0,6-3 0,8-1 0,10 5 0,10 3 0,10 5 0,9 6 0,3 0 0,0-3 0,-2-7 0,-2-10 0,-1-8 0,1-5 0,1-5 0,-2-2 0,0-4 0,-2-3 0,1-4 0,-4-1 0,-3 2 0,-8 2 0,-5 3 0,-4 0 0,-3 1 0,0 1 0,-2-2 0,-1 1 0,-3-1 0,1-3 0,-2-1 0,1-3 0,-2-1 0,-5-1 0,-7 1 0,-7 3 0,-6 2 0,-4 1 0,-3-7 0,-4-10 0,0-17 0,0-12 0,0-4 0,0 3 0,-2 11 0,-7 10 0,-4 4 0,-7 4 0,-3 4 0,-1 2 0,-1 3 0,-1 2 0,-3 1 0,-4 4 0,-4 1 0,-4 4 0,0 2 0,-2 2 0,0 1 0,-1 0 0,-4 0 0,0 0 0,4-1 0,9-1 0,8 1 0,16-1 0,4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1:07.665"/>
    </inkml:context>
    <inkml:brush xml:id="br0">
      <inkml:brushProperty name="width" value="0.05" units="cm"/>
      <inkml:brushProperty name="height" value="0.05" units="cm"/>
      <inkml:brushProperty name="color" value="#E71224"/>
    </inkml:brush>
  </inkml:definitions>
  <inkml:trace contextRef="#ctx0" brushRef="#br0">1 0 24575,'0'19'0,"0"2"0,0 2 0,0-4 0,0-9 0,0-2 0,3 9 0,3 19 0,4 19 0,2 12 0,-3-4 0,-2-15 0,-2-18 0,-2-15 0,1-9 0,1-10 0,7-15 0,11-17 0,16-17 0,14-13 0,8-1 0,-1 11 0,-4 15 0,-5 18 0,2 13 0,7 6 0,3 16 0,6 22 0,-1 28 0,-36-18 0,-5 4 0,-1 2 0,-5 3 0,-4-1 0,-4-1 0,2 46 0,-11-13 0,-17-6 0,-22-7 0,-22-3 0,-20-5 0,-5-10 0,1-11 0,8-14 0,9-12 0,9-8 0,11-7 0,8-7 0,11-4 0,10-1 0,9 0 0,4 6 0,2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1:09.031"/>
    </inkml:context>
    <inkml:brush xml:id="br0">
      <inkml:brushProperty name="width" value="0.05" units="cm"/>
      <inkml:brushProperty name="height" value="0.05" units="cm"/>
      <inkml:brushProperty name="color" value="#E71224"/>
    </inkml:brush>
  </inkml:definitions>
  <inkml:trace contextRef="#ctx0" brushRef="#br0">0 124 24575,'16'-7'0,"16"-9"0,20-9 0,12-5 0,-5 5 0,-18 11 0,-18 8 0,-16 6 0,-4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6:16.035"/>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6:34.481"/>
    </inkml:context>
    <inkml:brush xml:id="br0">
      <inkml:brushProperty name="width" value="0.05" units="cm"/>
      <inkml:brushProperty name="height" value="0.05" units="cm"/>
      <inkml:brushProperty name="color" value="#E71224"/>
    </inkml:brush>
  </inkml:definitions>
  <inkml:trace contextRef="#ctx0" brushRef="#br0">586 79 24575,'-29'0'0,"-8"0"0,-9 0 0,-5 0 0,8 0 0,7 0 0,9 0 0,9 0 0,7 0 0,4 0 0,5 0 0,-4 2 0,-4 1 0,-10 5 0,-9 3 0,-6 2 0,0 0 0,6-2 0,11-3 0,8-3 0,5-2 0,3 0 0,2 1 0,0 3 0,-1 3 0,-2 3 0,-2 1 0,1-2 0,1-1 0,0 0 0,0 5 0,-3 11 0,-2 10 0,-3 7 0,1-5 0,1-11 0,5-10 0,2-7 0,1-2 0,1 5 0,-2 8 0,1 6 0,-1 4 0,0-3 0,2-1 0,0 0 0,0 5 0,0 4 0,0 0 0,0-2 0,0-3 0,0-3 0,0-2 0,0 3 0,0 0 0,0 1 0,2 3 0,1-2 0,4 0 0,0-3 0,0-3 0,0-5 0,-1-1 0,-1-12 0,2 1 0,0-4 0,7 2 0,8 3 0,7 3 0,5-1 0,1 0 0,1-3 0,-2-3 0,-2-3 0,0-1 0,0-2 0,4 0 0,4 0 0,3-4 0,2-1 0,0-5 0,-2-1 0,-2 4 0,-5 2 0,-7 3 0,-4 2 0,-5-2 0,-5 0 0,-1-1 0,-1-2 0,0-1 0,1-2 0,1-1 0,-1-2 0,-1-2 0,-1 1 0,-3-1 0,-2-2 0,-4-8 0,-2-9 0,0-11 0,-1-4 0,0 1 0,0 5 0,0 9 0,0 5 0,0 3 0,1 3 0,1 0 0,0 2 0,-1 1 0,-1 1 0,0 0 0,0-5 0,0-10 0,0-9 0,0-1 0,0 2 0,0 4 0,0 3 0,0 2 0,0 4 0,0 7 0,0 9 0,0 1 0,-2-4 0,-5-12 0,-7-16 0,-5-10 0,0 2 0,3 9 0,3 14 0,4 14 0,3 5 0,3 6 0,-1 1 0,-2-2 0,-6-1 0,-7-3 0,-9-5 0,-4 0 0,-2 0 0,3 5 0,8 1 0,7 3 0,6 1 0,2 1 0,-1 1 0,-7 1 0,-9 6 0,-12 5 0,-6 3 0,-1 0 0,10-4 0,13-5 0,11-3 0,6-1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6:38.562"/>
    </inkml:context>
    <inkml:brush xml:id="br0">
      <inkml:brushProperty name="width" value="0.05" units="cm"/>
      <inkml:brushProperty name="height" value="0.05" units="cm"/>
      <inkml:brushProperty name="color" value="#E71224"/>
    </inkml:brush>
  </inkml:definitions>
  <inkml:trace contextRef="#ctx0" brushRef="#br0">2113 0 24575,'-5'19'0,"-7"11"0,-10 19 0,-6 8 0,-5 0 0,3-7 0,3-12 0,4-10 0,4-10 0,-5-5 0,-11-2 0,-14 0 0,-13 2 0,-3-3 0,1 2 0,3-1 0,5-3 0,-1-1 0,-6-1 0,-6 0 0,-2 0 0,1 0 0,5-2 0,8 0 0,7 0 0,7-2 0,4-1 0,-1 1 0,1 0 0,0 1 0,-1 1 0,-3-1 0,-5 3 0,-6 1 0,-2-1 0,0-1 0,7-1 0,9-2 0,9 0 0,8-2 0,6 0 0,7 0 0,4 0 0,2 0 0,0 0 0,-1 0 0,-9 0 0,-11 0 0,-13 0 0,-9 0 0,-2 0 0,5 0 0,8 0 0,9 0 0,11 0 0,7 0 0,5 0 0,3 0 0,8 0 0,5 0 0,12 0 0,7 2 0,8 1 0,4 1 0,1 1 0,-2 1 0,-1 2 0,-2 3 0,2 1 0,-2 1 0,-2 2 0,-4-1 0,-5-1 0,-6-1 0,-6-2 0,-8-5 0,-4-3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6:40.328"/>
    </inkml:context>
    <inkml:brush xml:id="br0">
      <inkml:brushProperty name="width" value="0.05" units="cm"/>
      <inkml:brushProperty name="height" value="0.05" units="cm"/>
      <inkml:brushProperty name="color" value="#E71224"/>
    </inkml:brush>
  </inkml:definitions>
  <inkml:trace contextRef="#ctx0" brushRef="#br0">1 235 24575,'20'-3'0,"0"-3"0,1-4 0,1-5 0,0-1 0,1 1 0,3 0 0,0 0 0,1-1 0,0 1 0,-2 0 0,-2 3 0,-3 1 0,-2 1 0,-1 2 0,-1-1 0,1 0 0,-1 0 0,1-1 0,-2 3 0,-3 2 0,-4 2 0,-5 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6:47.443"/>
    </inkml:context>
    <inkml:brush xml:id="br0">
      <inkml:brushProperty name="width" value="0.05" units="cm"/>
      <inkml:brushProperty name="height" value="0.05" units="cm"/>
      <inkml:brushProperty name="color" value="#E71224"/>
    </inkml:brush>
  </inkml:definitions>
  <inkml:trace contextRef="#ctx0" brushRef="#br0">1990 115 24575,'-18'0'0,"-13"0"0,-13 0 0,-17 0 0,-6-2 0,-8-3 0,-8-6 0,-3-4 0,-5-2 0,4 2 0,11 5 0,8 5 0,7 0 0,5 2 0,1-1 0,-1-1 0,2 1 0,2-1 0,4 1 0,2 1 0,1 2 0,0 0 0,0 1 0,-1 0 0,1 0 0,4 0 0,1 0 0,3 0 0,3 2 0,-1 1 0,2 5 0,1 1 0,4 1 0,2 0 0,4 0 0,2 1 0,4 0 0,1 3 0,6-5 0,0 2 0,5-6 0,0 2 0,0 0 0,-4 9 0,-6 13 0,-6 14 0,-6 13 0,2 5 0,2-3 0,8-6 0,6-6 0,4-5 0,4-1 0,1-1 0,3 2 0,5-1 0,7 1 0,4-1 0,1-4 0,1-1 0,-1-5 0,-1-3 0,0-2 0,0-4 0,1-2 0,3-2 0,2-2 0,5-2 0,2-3 0,8-3 0,6-3 0,3-1 0,5-1 0,0-2 0,2 0 0,1 0 0,-1 0 0,0 0 0,1 0 0,6 1 0,5 4 0,6 2 0,2-1 0,-3-1 0,-2-3 0,-6-2 0,-5 0 0,-7 0 0,-7 0 0,-6 0 0,-5-3 0,-2-2 0,0-5 0,0-4 0,2-3 0,1-1 0,-1 0 0,-2 0 0,-4 2 0,-4 1 0,-7 0 0,-2-2 0,-3-3 0,0-5 0,0-4 0,0-4 0,2-2 0,0-1 0,0 0 0,0 1 0,-2 2 0,0 4 0,-2 2 0,-3 1 0,-2 1 0,-4-5 0,0 0 0,-2 0 0,0-1 0,-1 1 0,0-2 0,0 0 0,0 2 0,-1 2 0,-4 4 0,-3 5 0,-7 3 0,-4 1 0,-2 2 0,-2 0 0,4 3 0,1 2 0,10 4 0,2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6:51.276"/>
    </inkml:context>
    <inkml:brush xml:id="br0">
      <inkml:brushProperty name="width" value="0.05" units="cm"/>
      <inkml:brushProperty name="height" value="0.05" units="cm"/>
      <inkml:brushProperty name="color" value="#E71224"/>
    </inkml:brush>
  </inkml:definitions>
  <inkml:trace contextRef="#ctx0" brushRef="#br0">503 0 24575,'0'13'0,"0"8"0,-2 9 0,-7 10 0,-6 3 0,-10 3 0,-6 2 0,1-7 0,-1-7 0,3-8 0,1-8 0,-2-4 0,0-3 0,-1-3 0,-2-1 0,2-1 0,3-2 0,5-1 0,7-1 0,8-2 0,5 0 0,8 0 0,2 0 0,5 0 0,3-1 0,5 0 0,3-1 0,4-2 0,-1-1 0,2-2 0,0-5 0,1-2 0,-2-3 0,-2 0 0,-5 0 0,-5 3 0,-6 3 0,-5 2 0,-2-1 0,-1-7 0,3-11 0,2-6 0,-1-3 0,1 5 0,-4 8 0,-1 9 0,-1 6 0,-1 3 0,0 0 0,0-2 0,0-2 0,0 1 0,0 9 0,0 21 0,0 27 0,0 28 0,0 17 0,0 5 0,0-3 0,2-7 0,2-10 0,2-14 0,2-12 0,-2-16 0,-3-11 0,0-9 0,-1-4 0,0 0 0,0 6 0,0 11 0,2 11 0,0 7 0,-2-2 0,2-10-6784,-3-10 6784,1-13 0,-2-5 0,-8-3 0,-16 3 0,-22 12 0,-21 11 0,-14 9 6784,0 5-6784,11-6 0,19-7 0,20-9 0,13-9 0,11-5 0,1-4 0,3-1 0,-2 3 0,-1 1 0,-1 2 0,12-7 0,21-9 0,33-15 0,33-12 0,-36 13 0,2-1 0,3 0 0,1 0 0,-1 0 0,-1 1 0,-4 1 0,-2 1 0,-5 2 0,-2 1 0,33-14 0,-18 7 0,-13 3 0,-15 6 0,-11 5 0,-8 4 0,-7 3 0,-4 0 0,-2 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15:34.619"/>
    </inkml:context>
    <inkml:brush xml:id="br0">
      <inkml:brushProperty name="width" value="0.05" units="cm"/>
      <inkml:brushProperty name="height" value="0.05" units="cm"/>
      <inkml:brushProperty name="color" value="#E71224"/>
    </inkml:brush>
  </inkml:definitions>
  <inkml:trace contextRef="#ctx0" brushRef="#br0">336 21 24575,'0'16'0,"-1"20"0,-5 24 0,-6 18 0,-10 6 0,-10-6 0,-4-9 0,-2-11 0,5-13 0,4-12 0,1-6 0,2-5 0,1-3 0,3-3 0,2-2 0,14-8 0,7-5 0,23-15 0,18-14 0,11-10 0,8-8 0,-10 3 0,-11 3 0,-13 5 0,-10 3 0,-8-2 0,-3-2 0,-5-5 0,-1-2 0,0 0 0,0 3 0,-2 2 0,-3 1 0,-3 4 0,-1 5 0,0 8 0,5 11 0,-1 4 0,4 7 0,-1 5 0,6 18 0,9 22 0,14 23 0,11 19 0,-16-42 0,1 1 0,-1-1 0,-1 1 0,1 4 0,-2-3 0,9 18 0,1 5 0,-14-36 0,5 6 0,-4-6 0,0-5 0,-1-3 0,0-3 0,-1-4 0,-2-1 0,-3-3 0,-1-2 0,-4-5 0,-3-5 0,-10 2 0,-13 5 0,-14 14 0,-12 9 0,0 5 0,6-4 0,11-9 0,12-9 0,9-6 0,4-6 0,2 0 0,1-3 0,1 2 0,-3 0 0,0 1 0,1-3 0,3-11 0,13-19 0,20-23 0,17-23 0,-19 32 0,1 0 0,30-37 0,-11 15 0,-14 19 0,-12 18 0,-11 13 0,-6 5 0,-4 2 0,2-1 0,2-4 0,3-1 0,2-1 0,-2 2 0,-3 2 0,-2 5 0,-3 2 0,-1 2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6:54.992"/>
    </inkml:context>
    <inkml:brush xml:id="br0">
      <inkml:brushProperty name="width" value="0.05" units="cm"/>
      <inkml:brushProperty name="height" value="0.05" units="cm"/>
      <inkml:brushProperty name="color" value="#E71224"/>
    </inkml:brush>
  </inkml:definitions>
  <inkml:trace contextRef="#ctx0" brushRef="#br0">0 117 24575,'3'-17'0,"8"-1"0,11-2 0,10 0 0,8 5 0,-2 3 0,2 5 0,0 2 0,-1 3 0,2 4 0,1 5 0,1 5 0,2 8 0,-3 3 0,-5 8 0,-4 3 0,-5 5 0,-4 3 0,-2 1 0,-4 0 0,-2 4 0,-3 3 0,-4 2 0,-3 5 0,-2 1 0,-3 6 0,-1 4 0,0 3 0,-3-3 0,-6-5 0,-8-8 0,-10-9 0,-8-8 0,-7-6 0,-10-6 0,-5-6 0,-2-3 0,2-1 0,6-3 0,7-6 0,5-3 0,6-4 0,3 0 0,1-3 0,3-4 0,4-3 0,4-5 0,10 6 0,3-2 0,5 8 0,0-1 0,0-1 0,5-1 0,10-3 0,10-1 0,11 0 0,4 3 0,1 2 0,-1 4 0,-3 2 0,-2 4 0,-1 5 0,1 6 0,1 5 0,0 3 0,3 1 0,0 2 0,1 1 0,1 0 0,-3-3 0,-2-3 0,-6-5 0,-4-4 0,-2-2 0,-2-4 0,-3-1 0,-3-2 0,-5-1 0,-5-2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9:50.796"/>
    </inkml:context>
    <inkml:brush xml:id="br0">
      <inkml:brushProperty name="width" value="0.05" units="cm"/>
      <inkml:brushProperty name="height" value="0.05" units="cm"/>
      <inkml:brushProperty name="color" value="#E71224"/>
    </inkml:brush>
  </inkml:definitions>
  <inkml:trace contextRef="#ctx0" brushRef="#br0">1518 62 24575,'-9'0'0,"-7"0"0,-8 0 0,-13 0 0,-12 0 0,-5 0 0,-5 0 0,-6 0 0,-5-2 0,0-2 0,2-4 0,8-2 0,5 1 0,3 2 0,4 2 0,0 1 0,3-1 0,2 1 0,1 2 0,4 0 0,2 2 0,2 0 0,2 0 0,0 0 0,0 0 0,1 0 0,2 0 0,1 0 0,1 0 0,1 2 0,0 1 0,1 2 0,1 2 0,-2 1 0,1 0 0,1 0 0,3-2 0,6-2 0,7-1 0,4 1 0,2 0 0,1 1 0,-2 4 0,-3 5 0,-5 7 0,-1 1 0,1-2 0,3-3 0,4-5 0,2-3 0,1-2 0,1 2 0,0 6 0,0 7 0,0 8 0,0 5 0,2-1 0,2-2 0,1-3 0,2-2 0,0-3 0,0-2 0,1-3 0,1 0 0,1 1 0,-1 1 0,1-1 0,0 2 0,-1-1 0,0-2 0,-2-4 0,-2-4 0,0-4 0,-1-4 0,0-1 0,3 0 0,5 3 0,8 2 0,8-1 0,8 1 0,5-1 0,2-3 0,5-1 0,0-2 0,2 0 0,2 0 0,1-2 0,2-1 0,0-1 0,1 0 0,1 0 0,0 2 0,-1-1 0,1 0 0,1-1 0,0-1 0,-1-3 0,-5 1 0,-4-1 0,-4 0 0,-4 1 0,-1 0 0,-5-1 0,-2 0 0,-3-1 0,-1-1 0,0-2 0,-1-1 0,-1-2 0,-1-3 0,0-2 0,0-3 0,-1 0 0,-3-1 0,-3 1 0,-2-1 0,-4 1 0,-5 0 0,-3-3 0,-3 0 0,-3-3 0,-4-3 0,-6 0 0,-7 2 0,-7 5 0,-3 6 0,-3 5 0,-2 4 0,0 3 0,0 4 0,5 1 0,2 2 0,4 0 0,0 0 0,0 0 0,4 0 0,5 0 0,7 0 0,4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40:12.507"/>
    </inkml:context>
    <inkml:brush xml:id="br0">
      <inkml:brushProperty name="width" value="0.05" units="cm"/>
      <inkml:brushProperty name="height" value="0.05" units="cm"/>
      <inkml:brushProperty name="color" value="#E71224"/>
    </inkml:brush>
  </inkml:definitions>
  <inkml:trace contextRef="#ctx0" brushRef="#br0">0 155 24575,'0'29'0,"0"6"0,0 11 0,0 5 0,0 0 0,0 1 0,0-4 0,0-4 0,0-3 0,0-7 0,0-6 0,2-7 0,-1-4 0,1-5 0,1-3 0,-2-2 0,1-2 0,-1 3 0,-1 3 0,0 4 0,0 2 0,0-1 0,0-3 0,3-7 0,9-4 0,12-5 0,17-4 0,14 0 0,8 1 0,6 2 0,4 3 0,4 1 0,3 1 0,-1 4 0,-7 4 0,-8 4 0,-11 3 0,-5-4 0,-6-2 0,-1-2 0,-3-4 0,-1 1 0,-3 0 0,0 0 0,-1-2 0,0-1 0,1-2 0,0 0 0,5 0 0,2 0 0,5 0 0,5 0 0,5 0 0,4 0 0,1-1 0,1-2 0,-3-2 0,-3-2 0,-3-1 0,-7 1 0,-8 0 0,-8 2 0,-7 1 0,-6 0 0,-3 0 0,-1-1 0,-1 0 0,0 1 0,1 1 0,-2 0 0,2-3 0,-6 3 0,2-2 0,-4 3 0,1-2 0,1 0 0,-1 0 0,-1 0 0,0 0 0,0-5 0,2-7 0,0-9 0,-1-12 0,-3-10 0,-3-9 0,0-6 0,-1 0 0,-3 3 0,-3 6 0,-3 5 0,1 6 0,0 10 0,4 8 0,2 10 0,1 5 0,2 3 0,-1 2 0,0 1 0,-2 2 0,-1-1 0,-1 2 0,-7 0 0,-5 0 0,-9 0 0,-10 0 0,-6 0 0,-8 0 0,-2-1 0,-3-1 0,2-2 0,4 0 0,6 2 0,5-1 0,1 1 0,1-2 0,1-1 0,0 0 0,2-3 0,-1 1 0,-1-2 0,-4-1 0,-5 0 0,-4 0 0,-1 1 0,1 3 0,5 1 0,5 1 0,2 1 0,0-1 0,-1 2 0,-1 1 0,-2 1 0,1 0 0,1 0 0,2 0 0,3 0 0,2 0 0,-1 0 0,0 0 0,0 0 0,1 0 0,2 0 0,1 0 0,4 0 0,3 0 0,2 2 0,1 1 0,3 1 0,1 0 0,3 0 0,2-1 0,4-1 0,-1 1 0,0 0 0,-4 3 0,-5 4 0,-3 1 0,-2 2 0,0 0 0,0-1 0,2-1 0,0 0 0,0 1 0,0-1 0,2 0 0,2-1 0,5-3 0,4-2 0,1-1 0,3 0 0,0 0 0,-1 3 0,-1 5 0,-3 5 0,-2 5 0,1 0 0,2-4 0,3-4 0,2-7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40:18.239"/>
    </inkml:context>
    <inkml:brush xml:id="br0">
      <inkml:brushProperty name="width" value="0.05" units="cm"/>
      <inkml:brushProperty name="height" value="0.05" units="cm"/>
      <inkml:brushProperty name="color" value="#E71224"/>
    </inkml:brush>
  </inkml:definitions>
  <inkml:trace contextRef="#ctx0" brushRef="#br0">3605 1 24575,'0'12'0,"2"11"0,4 16 0,4 11 0,2 10 0,0 3 0,-4 3 0,-4 2 0,-9 5 0,-15 4 0,-24 7 0,13-37 0,-5-1 0,-7 2 0,-4-1 0,-6 2 0,-2-1 0,-4-2 0,-3-1 0,0-3 0,-1-3 0,0-2 0,-1-2 0,-2-3 0,-1-1 0,2-5 0,0-2 0,0-2 0,-1-2 0,2-2 0,2-2 0,3-3 0,1-1 0,1 1 0,1-2 0,2-1 0,2-1 0,2-2 0,0-2 0,-49 2 0,1-5 0,48-2 0,0 0 0,-47 0 0,6 0 0,8 0 0,9 0 0,4 0 0,3-5 0,2-5 0,-1-8 0,2-4 0,2-3 0,2-2 0,2-1 0,3-5 0,-1-3 0,1-3 0,1-3 0,2 0 0,3 0 0,5 1 0,3 2 0,4-1 0,4 1 0,2 0 0,3 2 0,2 4 0,1-1 0,2 2 0,0 0 0,2 3 0,3 2 0,2 2 0,2 2 0,5 6 0,1 4 0,5 5 0,-1 3 0,4 1 0,0-3 0,0-6 0,0-4 0,0-4 0,0 10 0,0 4 0,0 11 0,0 0 0,0 0 0,0 0 0,0 1 0,0 2 0,0 2 0,-2 7 0,-3 12 0,-5 15 0,-4 13 0,-1 3 0,3-5 0,3-13 0,4-12 0,2-13 0,1-7 0,2-3 0,0-3 0,0 0 0,0-2 0,0-7 0,0-4 0,0-8 0,0-4 0,0-7 0,0-7 0,0-6 0,1-4 0,2-4 0,1-1 0,2 3 0,0 5 0,-2 9 0,-2 8 0,0 10 0,0 8 0,1 5 0,4 5 0,8 4 0,10 3 0,9 3 0,7 3 0,2 2 0,-2 1 0,-1 2 0,-1-2 0,-3 0 0,-2-3 0,-4-2 0,-5-2 0,-4-4 0,-5-2 0,-3-2 0,-6-1 0,-1 1 0,-7-1 0,-3-1 0,-5 2 0,-8 3 0,-12 5 0,-11 7 0,-10 7 0,-5 3 0,2-1 0,8-3 0,11-7 0,12-7 0,9-5 0,5-2 0,4-1 0,0-1 0,0 2 0,-6 1 0,-7 3 0,-8 4 0,-3 4 0,3 0 0,4-1 0,10-6 0,2-2 0,6-4 0,0-1 0,2-1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40:22.638"/>
    </inkml:context>
    <inkml:brush xml:id="br0">
      <inkml:brushProperty name="width" value="0.05" units="cm"/>
      <inkml:brushProperty name="height" value="0.05" units="cm"/>
      <inkml:brushProperty name="color" value="#E71224"/>
    </inkml:brush>
  </inkml:definitions>
  <inkml:trace contextRef="#ctx0" brushRef="#br0">2987 144 24575,'-31'0'0,"-5"0"0,-19-2 0,-16-5 0,-18-5 0,40 4 0,-2-2 0,0-2 0,0 0 0,0 1 0,0 0 0,-43-8 0,3 4 0,8 6 0,4 3 0,2 4 0,2 2 0,2 0 0,7 0 0,4 0 0,5 0 0,4 0 0,0-1 0,0-1 0,-1 0 0,-3 0 0,-1 1 0,-1 1 0,-2 0 0,3 0 0,2 0 0,6 0 0,3 0 0,4 0 0,0 0 0,3 0 0,-2 0 0,-1 0 0,0 2 0,-4 2 0,-4 4 0,-3 2 0,-2 0 0,1-3 0,4-1 0,5-1 0,6 1 0,5 0 0,2 1 0,1 1 0,2 0 0,2 0 0,5 0 0,7 0 0,6-1 0,4-1 0,1 1 0,-2 1 0,-4 3 0,-2 1 0,0 1 0,2-2 0,3-1 0,4-3 0,-1 1 0,1 1 0,-2 2 0,-2 2 0,1 1 0,0 1 0,3-2 0,1-4 0,1-3 0,2 0 0,0 2 0,0 6 0,0 3 0,0 2 0,0 1 0,0-9 0,0 0 0,0-4 0,0 2 0,0 3 0,2 2 0,1 0 0,1 0 0,3-4 0,0-2 0,1 0 0,2 0 0,0 0 0,2-2 0,-6-2 0,3 1 0,-2-1 0,5 2 0,4 0 0,4 1 0,3 0 0,3 1 0,2-1 0,1 0 0,3 0 0,0-1 0,-1 0 0,-1 1 0,-3-3 0,1 1 0,2-2 0,0-1 0,2 0 0,5-2 0,3 0 0,6 0 0,2 0 0,3 0 0,-1 0 0,1 0 0,-1 0 0,-2 0 0,2 0 0,-2 0 0,2 0 0,4 0 0,2 0 0,3 0 0,-1 0 0,-1 0 0,0 0 0,-1 0 0,-1-1 0,-3 0 0,-1-2 0,0-1 0,-3-1 0,-2 1 0,-4 1 0,2 0 0,0 1 0,1 0 0,1 0 0,1 2 0,0 0 0,1 0 0,-1 0 0,-4 0 0,0 0 0,0 0 0,-2 0 0,2 0 0,-2 0 0,0 0 0,2 0 0,0 0 0,2 0 0,0 0 0,0 0 0,-1 0 0,-5 0 0,-2 0 0,-4-1 0,-5-2 0,-2-3 0,-4-2 0,0-2 0,0-2 0,2-1 0,1-4 0,-2 0 0,1-1 0,-4 2 0,-5 1 0,-6 6 0,-4 0 0,-5 0 0,0-8 0,0-8 0,0-9 0,0 0 0,-1 4 0,-1 8 0,-4 8 0,-3 4 0,-3 2 0,-4 0 0,-1 0 0,-5 2 0,0 0 0,2 1 0,-1-2 0,10 5 0,0-1 0,5 3 0,3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9:54.478"/>
    </inkml:context>
    <inkml:brush xml:id="br0">
      <inkml:brushProperty name="width" value="0.05" units="cm"/>
      <inkml:brushProperty name="height" value="0.05" units="cm"/>
      <inkml:brushProperty name="color" value="#E71224"/>
    </inkml:brush>
  </inkml:definitions>
  <inkml:trace contextRef="#ctx0" brushRef="#br0">1 2042 24575,'0'-18'0,"0"-9"0,0-23 0,0-17 0,0-17 0,-1 32 0,2-1 0,1-4 0,3-1 0,4-6 0,4-2 0,4-1 0,4 1 0,5 0 0,2 1 0,3 2 0,0 2 0,1 3 0,0 2 0,0 2 0,-1 2 0,-1 4 0,0 0 0,-1 2 0,0 2 0,0 0 0,1 2 0,0 1 0,1 1 0,33-37 0,1 4 0,5 5 0,-30 34 0,3 1 0,4 1 0,3 2 0,4 2 0,2 2 0,2 3 0,3 3 0,0 6 0,1 4 0,4 2 0,2 3 0,0 3 0,0 1 0,3 0 0,0 3 0,1 1 0,-1 3 0,-1 3 0,-1 4 0,0 3 0,-2 5 0,-5 2 0,-2 3 0,-2 2 0,-2 1 0,-3 1 0,-2 1 0,-3 0 0,-1 0 0,-2 0 0,-2 0 0,33 28 0,-10 0 0,-8 0 0,-5 1 0,-4 1 0,-6 0 0,-4-1 0,-5 0 0,-3-2 0,-4 0 0,-1 2 0,-2 1 0,-3 4 0,-1 4 0,-3-2 0,-3-3 0,-3-2 0,-4-2 0,-4 0 0,-2 1 0,-1 1 0,0-2 0,-1 2 0,-3-2 0,-1-1 0,1-4 0,2-3 0,2-1 0,0-6 0,0-4 0,0-7 0,0-3 0,0-1 0,0-1 0,0-4 0,0-6 0,0-5 0,0-9 0,0-4 0,0-7 0,5-8 0,5-8 0,8-10 0,8-9 0,4-10 0,4-8 0,1-5 0,0-1 0,-1 1 0,-4 6 0,-3 8 0,-5 8 0,-5 10 0,-3 7 0,-4 8 0,-2 8 0,-6 3 0,-4 6 0,-8 7 0,-16 17 0,-12 16 0,-11 13 0,-2 8 0,9-5 0,7-3 0,9-7 0,5-7 0,6-6 0,2-8 0,5-6 0,0-3 0,-1 0 0,-3 0 0,1 2 0,1 1 0,5-9 0,-1 3 0,4-8 0,-1 3 0,-1 2 0,0-1 0,2-1 0,1-4 0,1-2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9:55.861"/>
    </inkml:context>
    <inkml:brush xml:id="br0">
      <inkml:brushProperty name="width" value="0.05" units="cm"/>
      <inkml:brushProperty name="height" value="0.05" units="cm"/>
      <inkml:brushProperty name="color" value="#E71224"/>
    </inkml:brush>
  </inkml:definitions>
  <inkml:trace contextRef="#ctx0" brushRef="#br0">418 326 24575,'-10'-1'0,"-5"-6"0,-10-11 0,-7-10 0,-2-9 0,-1 1 0,3 3 0,3 4 0,4 6 0,3 5 0,2 4 0,0 0 0,-2 1 0,-1 0 0,3 0 0,2 3 0,4 3 0,5 1 0,2 3 0,4 1 0,1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40:31.052"/>
    </inkml:context>
    <inkml:brush xml:id="br0">
      <inkml:brushProperty name="width" value="0.05" units="cm"/>
      <inkml:brushProperty name="height" value="0.05" units="cm"/>
      <inkml:brushProperty name="color" value="#E71224"/>
    </inkml:brush>
  </inkml:definitions>
  <inkml:trace contextRef="#ctx0" brushRef="#br0">70 0 24575,'0'29'0,"0"6"0,0 10 0,0 1 0,0-2 0,0-6 0,-3-4 0,-2-2 0,-2-7 0,-1-5 0,0-2 0,3-11 0,-1 1 0,2-7 0,-4 0 0,4 1 0,-4-1 0,7-1 0,-2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40:33.468"/>
    </inkml:context>
    <inkml:brush xml:id="br0">
      <inkml:brushProperty name="width" value="0.05" units="cm"/>
      <inkml:brushProperty name="height" value="0.05" units="cm"/>
      <inkml:brushProperty name="color" value="#E71224"/>
    </inkml:brush>
  </inkml:definitions>
  <inkml:trace contextRef="#ctx0" brushRef="#br0">85 0 24575,'0'20'0,"0"12"0,5 13 0,8 14 0,7 10 0,10 8 0,3 4 0,2 0 0,-1-8 0,-5-11 0,-3-13 0,-5-14 0,-3-11 0,-5-7 0,-5-6 0,-4-4 0,-9-4 0,-13-2 0,-15-1 0,-13 0 0,-9 6 0,-1 6 0,4 5 0,10 1 0,13-3 0,10-3 0,10-4 0,4-3 0,3-2 0,0-2 0,20-7 0,18-6 0,31-12 0,14-6 0,8-7 0,-2 1 0,-12 3 0,-17 7 0,-20 10 0,-16 7 0,-10 5 0,-6 3 0,-4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40:36.317"/>
    </inkml:context>
    <inkml:brush xml:id="br0">
      <inkml:brushProperty name="width" value="0.05" units="cm"/>
      <inkml:brushProperty name="height" value="0.05" units="cm"/>
      <inkml:brushProperty name="color" value="#E71224"/>
    </inkml:brush>
  </inkml:definitions>
  <inkml:trace contextRef="#ctx0" brushRef="#br0">1 288 24575,'0'-17'0,"0"-8"0,6-9 0,11-7 0,13-1 0,13 1 0,5 6 0,-1 8 0,2 10 0,3 10 0,3 6 0,3 10 0,-1 10 0,-8 15 0,-7 14 0,-8 11 0,-8 7 0,-4 9 0,-3 3 0,-7-2 0,-3-1 0,-6-8 0,-6-2 0,-7-7 0,-9-7 0,-6-9 0,-6-7 0,1-7 0,-1-4 0,-1-3 0,0-2 0,0-3 0,4-2 0,2-3 0,6-4 0,4-4 0,2-2 0,4-1 0,-1-1 0,0-7 0,-2-4 0,3-5 0,3 1 0,2 3 0,4 1 0,-1 1 0,3-3 0,5 0 0,8 2 0,9 1 0,10 5 0,5 3 0,1 1 0,4 8 0,2 8 0,2 12 0,1 10 0,1 4 0,4 4 0,3 2 0,2-1 0,-4-5 0,-9-7 0,-12-9 0,-12-7 0,-6-6 0,-9-7 0,-2-1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15:38.118"/>
    </inkml:context>
    <inkml:brush xml:id="br0">
      <inkml:brushProperty name="width" value="0.05" units="cm"/>
      <inkml:brushProperty name="height" value="0.05" units="cm"/>
      <inkml:brushProperty name="color" value="#E71224"/>
    </inkml:brush>
  </inkml:definitions>
  <inkml:trace contextRef="#ctx0" brushRef="#br0">0 457 24575,'0'-12'0,"0"-8"0,0-10 0,0-10 0,0-6 0,2-4 0,6-3 0,8 2 0,7 5 0,2 10 0,-3 9 0,0 8 0,0 5 0,0 6 0,1 5 0,1 1 0,2 2 0,4 1 0,2 5 0,0 10 0,0 12 0,-3 13 0,-6 7 0,-4 13 0,-5 17 0,-7 11 0,-5 8 0,-10-5 0,-10-11 0,-7-9 0,-4-10 0,1-6 0,1-2 0,0-1 0,0 0 0,-2-3 0,2-5 0,2-8 0,4-7 0,2-6 0,9-14 0,0-1 0,5-9 0,-5-1 0,-6-6 0,-5-9 0,-2-6 0,3-5 0,6-2 0,5-5 0,6-4 0,3-5 0,1 1 0,6 7 0,8 7 0,9 10 0,10 8 0,4 4 0,5 5 0,2 2 0,0 5 0,0 8 0,3 7 0,-1 7 0,-3 1 0,-6-2 0,-9-5 0,-7-4 0,-4-5 0,-8-6 0,-2-2 0,-6-3 0,0-1 0,2 1 0,1-2 0,4 0 0,0 0 0,-2 0 0,-3 0 0,-3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40:39.783"/>
    </inkml:context>
    <inkml:brush xml:id="br0">
      <inkml:brushProperty name="width" value="0.05" units="cm"/>
      <inkml:brushProperty name="height" value="0.05" units="cm"/>
      <inkml:brushProperty name="color" value="#E71224"/>
    </inkml:brush>
  </inkml:definitions>
  <inkml:trace contextRef="#ctx0" brushRef="#br0">0 214 24575,'1'-19'0,"6"-7"0,8-8 0,7 1 0,3 3 0,1 7 0,2 7 0,3 3 0,5 5 0,3 3 0,2 2 0,-3 1 0,-2 0 0,-4 6 0,-8 7 0,-3 14 0,-7 15 0,-5 10 0,-4 7 0,-6 1 0,-10 4 0,-12-1 0,-8-7 0,-3-12 0,9-14 0,6-13 0,7-8 0,6-4 0,2-5 0,4-4 0,3-4 0,9-4 0,15-4 0,15-1 0,11 2 0,5 6 0,-1 5 0,-3 5 0,-9 6 0,-7 5 0,-9 7 0,-6 6 0,-3 4 0,-6 4 0,-6 7 0,-4 7 0,-9 8 0,-12 4 0,-16 0 0,-16-5 0,-10-10 0,-5-14 0,-3-11 0,2-11 0,8-8 0,13-3 0,18-2 0,14 2 0,8 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49:56.846"/>
    </inkml:context>
    <inkml:brush xml:id="br0">
      <inkml:brushProperty name="width" value="0.05" units="cm"/>
      <inkml:brushProperty name="height" value="0.05" units="cm"/>
      <inkml:brushProperty name="color" value="#E71224"/>
    </inkml:brush>
  </inkml:definitions>
  <inkml:trace contextRef="#ctx0" brushRef="#br0">671 102 24575,'-19'0'0,"-20"0"0,2 0 0,-32 0 0,15 0 0,-13 0 0,6 0 0,5 0 0,6 0 0,9 0 0,11 0 0,11 0 0,8 0 0,6 1 0,3 0 0,1 2 0,-1 3 0,-5 3 0,-4 7 0,-4 4 0,0 0 0,4-2 0,3-3 0,4 5 0,0 15 0,-1 18 0,-1 18 0,-2 6 0,1-3 0,3-12 0,2-11 0,2-10 0,0-3 0,1-3 0,3-3 0,1-3 0,2 1 0,1 3 0,1 4 0,0 3 0,2 2 0,-2 0 0,0-2 0,2-4 0,-1-2 0,3-2 0,-1-5 0,0-3 0,-2-5 0,-3-10 0,0-1 0,-2-8 0,3 0 0,3 0 0,9 0 0,6 0 0,12-2 0,9-3 0,3-4 0,3 0 0,-4 0 0,-4 3 0,-4 1 0,-4-1 0,-3-1 0,0-4 0,-1-3 0,-1-5 0,-3-2 0,-5-1 0,-5 2 0,-5 2 0,-6-9 0,-4-18 0,-3-22 0,-1-23 0,0-8 0,0 4 0,0 11 0,0 17 0,0 17 0,0 13 0,0 13 0,0 7 0,0 5 0,-2 4 0,-1-4 0,-4-11 0,-4-19 0,-3-16 0,-3-6 0,0 2 0,0 15 0,1 12 0,3 12 0,3 10 0,3 5 0,2 4 0,-2 2 0,-1 1 0,-5 0 0,-8 0 0,-3-1 0,1-1 0,2 0 0,11 1 0,4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49:59.278"/>
    </inkml:context>
    <inkml:brush xml:id="br0">
      <inkml:brushProperty name="width" value="0.05" units="cm"/>
      <inkml:brushProperty name="height" value="0.05" units="cm"/>
      <inkml:brushProperty name="color" value="#E71224"/>
    </inkml:brush>
  </inkml:definitions>
  <inkml:trace contextRef="#ctx0" brushRef="#br0">0 1 24575,'0'24'0,"0"22"0,0 28 0,0 24 0,0-46 0,0 0 0,0 2 0,0-1 0,0-1 0,0-2 0,2 46 0,0-10 0,0-12 0,0-10 0,-2-13 0,0-5 0,0-4 0,0-4 0,0-8 0,0-7 0,0-10 0,1-5 0,2-5 0,6-2 0,12-3 0,15-3 0,16-4 0,12-2 0,8 1 0,2 4 0,0 2 0,-4 3 0,-6 1 0,-7 0 0,-7 0 0,-10 0 0,-11 0 0,-8 0 0,-13 0 0,-1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50:01.628"/>
    </inkml:context>
    <inkml:brush xml:id="br0">
      <inkml:brushProperty name="width" value="0.05" units="cm"/>
      <inkml:brushProperty name="height" value="0.05" units="cm"/>
      <inkml:brushProperty name="color" value="#E71224"/>
    </inkml:brush>
  </inkml:definitions>
  <inkml:trace contextRef="#ctx0" brushRef="#br0">65 0 24575,'16'4'0,"3"6"0,7 10 0,4 5 0,-3 0 0,0-3 0,-7-3 0,-2-3 0,0-1 0,2 0 0,2 0 0,0 0 0,-2 0 0,-2-1 0,-2-1 0,-4-3 0,0-2 0,-9-5 0,-5 1 0,-14 2 0,-18 10 0,-17 12 0,-16 12 0,-3 6 0,8-5 0,12-7 0,16-9 0,18-13 0,7-3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52:25.603"/>
    </inkml:context>
    <inkml:brush xml:id="br0">
      <inkml:brushProperty name="width" value="0.05" units="cm"/>
      <inkml:brushProperty name="height" value="0.05" units="cm"/>
      <inkml:brushProperty name="color" value="#E71224"/>
    </inkml:brush>
  </inkml:definitions>
  <inkml:trace contextRef="#ctx0" brushRef="#br0">3045 32 24575,'-16'0'0,"-9"0"0,-12 0 0,-13 0 0,-10 0 0,-9 0 0,-4-1 0,-1-1 0,1 0 0,-2 0 0,-5 0 0,-3 2 0,-1 0 0,-2 0 0,5 0 0,2 0 0,3 0 0,9 0 0,4 0 0,5 0 0,7 0 0,4 0 0,7 0 0,3 0 0,1 0 0,-1 0 0,0 0 0,-2-1 0,-2-1 0,-2 0 0,0 1 0,-5 1 0,-2 0 0,-3 0 0,-3 0 0,-3-1 0,-2-1 0,-4-1 0,0 0 0,3 0 0,6 1 0,5 0 0,8 2 0,2 0 0,4 0 0,3 0 0,2 0 0,3 0 0,1 0 0,3 0 0,-3 0 0,0 0 0,-4 0 0,-1 0 0,1 0 0,-1 0 0,1 0 0,2 0 0,3 0 0,7 0 0,6 0 0,5 2 0,6 0 0,1 3 0,1 1 0,-3 4 0,-6 8 0,-4 5 0,0 5 0,2-2 0,5-4 0,4 1 0,2 6 0,5 10 0,6 7 0,7 0 0,4-6 0,-1-8 0,-2-8 0,-3-4 0,-1-4 0,-3-2 0,-1-1 0,-5-4 0,2 1 0,-2-3 0,5 6 0,4 4 0,4 5 0,1 0 0,-3-4 0,-1-1 0,-5-8 0,-2-2 0,-3-4 0,1-3 0,4 0 0,3 0 0,5 0 0,4 0 0,6 0 0,3 0 0,1-2 0,3-2 0,2-2 0,3-2 0,3 1 0,-2 1 0,-1 1 0,3 1 0,-1 0 0,2 2 0,3 1 0,-2 1 0,5 0 0,3 0 0,-3 1 0,0 3 0,-4 0 0,-6 1 0,0-1 0,-1-1 0,0 2 0,0-1 0,-2 1 0,-1 0 0,2 1 0,3 1 0,2 1 0,4-1 0,0 1 0,1-1 0,0-2 0,-2-1 0,-1 0 0,1-2 0,-3 0 0,0-2 0,1 0 0,7 0 0,7 0 0,5 0 0,5 0 0,-1 0 0,-2 0 0,0 0 0,-3 0 0,1 0 0,-4 0 0,-4 0 0,-7 0 0,-3 0 0,-4 0 0,-3 0 0,-2 0 0,-3-1 0,-1-2 0,0-2 0,-1-3 0,3-1 0,0-2 0,1 1 0,-3 1 0,-6 0 0,-6 4 0,-7 0 0,-7 1 0,-3 0 0,-3-3 0,0-6 0,0-9 0,0-13 0,0-16 0,0-14 0,-1-9 0,-3 1 0,-5 13 0,-2 17 0,0 16 0,3 11 0,3 8 0,2 6 0,1 1 0,-3 0 0,-1-3 0,-6-6 0,-10-7 0,-9-4 0,-5-1 0,-1 4 0,8 8 0,6 5 0,9 3 0,7 2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29:46.353"/>
    </inkml:context>
    <inkml:brush xml:id="br0">
      <inkml:brushProperty name="width" value="0.05" units="cm"/>
      <inkml:brushProperty name="height" value="0.05" units="cm"/>
      <inkml:brushProperty name="color" value="#E71224"/>
    </inkml:brush>
  </inkml:definitions>
  <inkml:trace contextRef="#ctx0" brushRef="#br0">2355 117 24575,'-15'0'0,"-8"0"0,-13 0 0,-14-4 0,-7-4 0,-2-4 0,5-2 0,8 3 0,9 3 0,4 1 0,3 2 0,-27-3 0,23 4 0,-22-3 0,29 4 0,-1 1 0,-1 1 0,-1 0 0,-2 0 0,-1-1 0,-4-2 0,-1 0 0,-1 2 0,1 1 0,2 1 0,0 0 0,-1-1 0,1-1 0,-2 0 0,-1 0 0,-2 1 0,1 1 0,0 0 0,1 0 0,0 0 0,1 0 0,-1 0 0,-1 0 0,-2 0 0,-1 0 0,-2 0 0,0 2 0,0 0 0,0 0 0,-1 1 0,-1-1 0,2 2 0,0 1 0,3 0 0,6 2 0,2 1 0,3 1 0,-1 2 0,1 2 0,-1 1 0,2 3 0,1 3 0,3 3 0,2 1 0,2 0 0,2 2 0,1 1 0,3-3 0,4-4 0,3-4 0,6-3 0,1-1 0,2 4 0,1 4 0,5 5 0,3 2 0,5 0 0,5 1 0,2-2 0,3-3 0,1-3 0,2-4 0,3-1 0,4 0 0,7-1 0,6 1 0,8 1 0,3-2 0,3-1 0,0-3 0,-1-4 0,1-1 0,-3-3 0,-3-2 0,-4 2 0,-4 0 0,-1 0 0,-1 0 0,0-2 0,2 0 0,1 0 0,2 0 0,1 0 0,-3 0 0,1-1 0,-1-1 0,2 0 0,3 0 0,0 1 0,2 1 0,0 0 0,0 0 0,2 0 0,0 0 0,1 0 0,1 0 0,-1 2 0,0 0 0,2 0 0,-2 0 0,3-2 0,-1 0 0,-2 0 0,-1 0 0,-1 0 0,-6 0 0,-3 0 0,-7 0 0,-7 0 0,-2 0 0,-5 0 0,-4 0 0,-1-2 0,-10-1 0,-2-1 0,-6-2 0,2-5 0,3-10 0,6-11 0,4-8 0,1-5 0,0 1 0,-6 3 0,-5 1 0,-5 3 0,-3 2 0,-4 4 0,-3 5 0,-6 3 0,-8 1 0,-4 2 0,-4 1 0,1 1 0,1 4 0,0 2 0,2 2 0,-1 1 0,2 3 0,2 1 0,4 1 0,6 2 0,2 0 0,0 2 0,-6 0 0,-4 0 0,-7 0 0,-5 0 0,0 0 0,0 0 0,4 0 0,1 0 0,12 0 0,0 0 0,10 0 0,-1 1 0,-6 2 0,-8 2 0,8-1 0,-3-1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04.298"/>
    </inkml:context>
    <inkml:brush xml:id="br0">
      <inkml:brushProperty name="width" value="0.05" units="cm"/>
      <inkml:brushProperty name="height" value="0.05" units="cm"/>
      <inkml:brushProperty name="color" value="#E71224"/>
    </inkml:brush>
  </inkml:definitions>
  <inkml:trace contextRef="#ctx0" brushRef="#br0">2342 62 24575,'-15'0'0,"-9"0"0,-11-2 0,-7 0 0,1 0 0,4-1 0,4 1 0,2-1 0,1-2 0,-2 1 0,1-1 0,1 2 0,0-1 0,1-1 0,-1 0 0,-3-2 0,-2 2 0,-2 2 0,-1 1 0,-2 2 0,-3 0 0,-6 0 0,-8 0 0,-4 0 0,-4 1 0,4 4 0,3 2 0,4 3 0,3 1 0,1-1 0,1 2 0,2-1 0,1-1 0,-2 1 0,0-3 0,-2 0 0,-2 1 0,2-1 0,1 2 0,7 1 0,7-1 0,4 2 0,2 2 0,1-1 0,-4 1 0,-3 1 0,-1 0 0,-1-1 0,2 1 0,0-1 0,1 0 0,2 2 0,0 1 0,2 0 0,1 4 0,1-1 0,4 3 0,1 4 0,2 1 0,5 4 0,1 6 0,4 6 0,1 7 0,1 1 0,3-6 0,2-8 0,3-9 0,1-5 0,4-3 0,8-3 0,9-1 0,12-3 0,7-4 0,6-3 0,6-5 0,5-2 0,5 0 0,6 0 0,2 0 0,2 0 0,2 0 0,-1 2 0,2 2 0,2 3 0,-3 0 0,0-1 0,-4-2 0,-2-2 0,0 2 0,-2-2 0,-1 1 0,-1 0 0,-1-1 0,0 1 0,1-2 0,6-1 0,5 0 0,7 0 0,3 0 0,0 0 0,-7 0 0,-6 0 0,-8 0 0,-5 0 0,-8-3 0,-5-4 0,-3-5 0,0-6 0,-2-3 0,-2-3 0,-3 0 0,-5 0 0,-2-2 0,-4 3 0,-4 1 0,-4 3 0,-9 9 0,-4-1 0,-4 2 0,0-10 0,-2-14 0,-8-11 0,-9-8 0,-9-3 0,-7 1 0,-3 0 0,-2 2 0,2 4 0,2 7 0,2 8 0,4 6 0,-1 4 0,-1 1 0,-2 0 0,-2 1 0,0 0 0,-1 2 0,0 2 0,0 4 0,-1 3 0,-1 2 0,0 3 0,1 1 0,7 3 0,14 0 0,8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07.731"/>
    </inkml:context>
    <inkml:brush xml:id="br0">
      <inkml:brushProperty name="width" value="0.05" units="cm"/>
      <inkml:brushProperty name="height" value="0.05" units="cm"/>
      <inkml:brushProperty name="color" value="#E71224"/>
    </inkml:brush>
  </inkml:definitions>
  <inkml:trace contextRef="#ctx0" brushRef="#br0">1 1 24575,'0'12'0,"0"14"0,0 26 0,0 20 0,0-23 0,0 3 0,1 8 0,0 2 0,3 5 0,0 2 0,1 5 0,2 2 0,0 0 0,2 0 0,1 0 0,1-1 0,-1-1 0,1-1 0,1-2 0,-1 0 0,1-2 0,1-1 0,-2-2 0,1-1 0,0 1 0,0 0 0,1 1 0,1 1 0,0 1 0,0 1 0,1 2 0,1 1 0,-1-2 0,1-1 0,-1-2 0,-1 0 0,1 0 0,-1 0 0,-1-3 0,2-2 0,0-3 0,0-2 0,1-3 0,1-2 0,16 39 0,4-4 0,2-6 0,2-2 0,-1-6 0,1 0 0,-4-3 0,-2-5 0,-3-6 0,-8-14 0,-4-12 0,-7-11 0,-4-10 0,-3-7 0,-4-6 0,1-16 0,3-15 0,6-17 0,5-9 0,1 3 0,-3 12 0,-5 13 0,-4 9 0,-3 10 0,-3 1 0,0 6 0,0 2 0,-1 6 0,-4 14 0,-6 13 0,-7 11 0,-2 3 0,1-8 0,5-10 0,4-8 0,5-10 0,1-3 0,0-7 0,-6 0 0,-8 0 0,-9 0 0,-2 0 0,4 0 0,6 0 0,11 0 0,0-2 0,6 1 0,-3-2 0,-1 1 0,-8-4 0,-10-4 0,-8-2 0,-1 0 0,7 3 0,9 4 0,10 1 0,4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30:15.262"/>
    </inkml:context>
    <inkml:brush xml:id="br0">
      <inkml:brushProperty name="width" value="0.05" units="cm"/>
      <inkml:brushProperty name="height" value="0.05" units="cm"/>
      <inkml:brushProperty name="color" value="#E71224"/>
    </inkml:brush>
  </inkml:definitions>
  <inkml:trace contextRef="#ctx0" brushRef="#br0">1 3934 24575,'12'0'0,"12"0"0,20 1 0,20 2 0,13-1 0,11 0 0,4-1 0,2-3 0,1-5 0,-4-6 0,-2-5 0,-5-1 0,-6 0 0,-7-2 0,-5-1 0,-4-4 0,-1-2 0,-3-2 0,0-4 0,-4-3 0,1-4 0,-2-5 0,-3-2 0,-4 0 0,-5 1 0,-3 0 0,-2-1 0,-3-8 0,-1-14 0,-5-17 0,-14 38 0,-2-2 0,0-2 0,0 1 0,-1 1 0,0 1 0,10-42 0,0 4 0,0 2 0,-5-3 0,-1-3 0,-3 0 0,-4 4 0,-3 9 0,-2 5 0,-2-7 0,0-5 0,0-13 0,0 46 0,0 0 0,0-46 0,-1 6 0,-3 8 0,-3 5 0,-4-2 0,-6-9 0,-2-1 0,-3 0 0,0 6 0,3 11 0,-1 3 0,1-1 0,0 1 0,0 1 0,4 6 0,2 4 0,1 4 0,2 1 0,1 6 0,2 5 0,1 7 0,1 9 0,2 3 0,-1 4 0,1 2 0,2 1 0,0 8 0,1 2 0,0 10 0,-2 10 0,-2 8 0,-4 17 0,-5 6 0,-3 6 0,-1 2 0,0-2 0,2-1 0,0-3 0,2-3 0,2-8 0,3-9 0,4-6 0,1-11 0,3-1 0,0-9 0,0-7 0,0-10 0,5-15 0,8-17 0,6-9 0,4 0 0,-2 5 0,-3 15 0,-5 13 0,-5 11 0,-4 8 0,-1 5 0,3 3 0,10 6 0,8 5 0,18 11 0,-1 3 0,9 5 0,-4-1 0,0 2 0,-2 1 0,-2 1 0,-5-3 0,-9-4 0,-6-5 0,-7-5 0,-9-7 0,-1-4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0:29:58.316"/>
    </inkml:context>
    <inkml:brush xml:id="br0">
      <inkml:brushProperty name="width" value="0.05" units="cm"/>
      <inkml:brushProperty name="height" value="0.05" units="cm"/>
      <inkml:brushProperty name="color" value="#E71224"/>
    </inkml:brush>
  </inkml:definitions>
  <inkml:trace contextRef="#ctx0" brushRef="#br0">1600 1 24575,'0'25'0,"0"29"0,-3-7 0,-2 7 0,-3 18 0,-4 6 0,0-14 0,-2 4 0,-1 1-420,-4 9 0,-3 3 0,1 1 420,-2 3 0,-1 0 0,0 1 0,-1-3 0,1 0 0,0 0 0,1-5 0,0-1 0,1-1 0,1-4 0,0 0 0,0-1-44,0 0 1,1 0 0,0-1 43,0-1 0,0 0 0,0-1 0,1-3 0,0-1 0,1 0 0,-10 26 0,1 0 0,0-5 0,0-1 0,1-2 0,-1 0 0,3-6 0,1 0 0,1-1 0,1 1 0,1-2 0,1 1 0,1-1 0,2 1 465,-1-2 1,0 0-466,1-3 0,1-1 229,-1 2 1,1 0-230,-2 1 0,0 1 0,0 3 0,0 0 0,-1 1 0,1 0 0,-1-2 0,0 0 0,1-3 0,0 0 0,-1 0 0,0 0 0,1-4 0,0-1 0,2-3 0,0 1 0,0-2 0,0-1 0,2-5 0,1-1 0,0-1 0,1-2 0,-9 43 0,2-11 0,1-5 0,0-1 0,-1 2 0,-1 1 0,-1-2 0,-1-6 0,0-6 0,5-9 0,2-5 0,3-6 0,3-5 0,0-7 0,3-5 0,1-4 0,1-6 0,0-4 0,2-5 0,0-6 0,5-8 0,8-11 0,9-7 0,7-5 0,4-1 0,-1 2 0,-2 2 0,-2 2 0,-4 4 0,-1 1 0,-1 0 0,-2 2 0,1 0 0,0 0 0,-2 2 0,-2 2 0,-5 3 0,-6 4 0,-11 2 0,-12 3 0,-13 6 0,-7 6 0,-3 4 0,3 1 0,7-2 0,8-3 0,6-1 0,6-3 0,4-2 0,2-2 0,1 1 0,-2 1 0,-6 5 0,-3 3 0,-2 1 0,2-1 0,4-4 0,5-6 0,4-4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C2FA2-E00A-4523-9CAA-EA783302548F}"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74891-CC98-4706-BB34-93BEFE2B0921}" type="slidenum">
              <a:rPr lang="en-US" smtClean="0"/>
              <a:t>‹#›</a:t>
            </a:fld>
            <a:endParaRPr lang="en-US"/>
          </a:p>
        </p:txBody>
      </p:sp>
    </p:spTree>
    <p:extLst>
      <p:ext uri="{BB962C8B-B14F-4D97-AF65-F5344CB8AC3E}">
        <p14:creationId xmlns:p14="http://schemas.microsoft.com/office/powerpoint/2010/main" val="1247388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E74891-CC98-4706-BB34-93BEFE2B0921}" type="slidenum">
              <a:rPr lang="en-US" smtClean="0"/>
              <a:t>1</a:t>
            </a:fld>
            <a:endParaRPr lang="en-US"/>
          </a:p>
        </p:txBody>
      </p:sp>
    </p:spTree>
    <p:extLst>
      <p:ext uri="{BB962C8B-B14F-4D97-AF65-F5344CB8AC3E}">
        <p14:creationId xmlns:p14="http://schemas.microsoft.com/office/powerpoint/2010/main" val="191238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EB8583D4-4933-C046-A48B-E647467405A4}"/>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C3A972BE-2457-674F-A070-54D1B900B7E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Initial goals were to support development of Linux</a:t>
            </a:r>
          </a:p>
          <a:p>
            <a:endParaRPr lang="en-US" altLang="en-US">
              <a:latin typeface="Arial" panose="020B0604020202020204" pitchFamily="34" charset="0"/>
              <a:ea typeface="ＭＳ Ｐゴシック" panose="020B0600070205080204" pitchFamily="34" charset="-128"/>
            </a:endParaRPr>
          </a:p>
        </p:txBody>
      </p:sp>
      <p:sp>
        <p:nvSpPr>
          <p:cNvPr id="26628" name="Slide Number Placeholder 3">
            <a:extLst>
              <a:ext uri="{FF2B5EF4-FFF2-40B4-BE49-F238E27FC236}">
                <a16:creationId xmlns:a16="http://schemas.microsoft.com/office/drawing/2014/main" id="{33C72864-0F28-2847-9A38-A03431C588D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ea typeface="ＭＳ Ｐゴシック" panose="020B0600070205080204" pitchFamily="34" charset="-128"/>
              </a:defRPr>
            </a:lvl1pPr>
            <a:lvl2pPr marL="696913" indent="-268288" defTabSz="9302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073150"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501775"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4pPr>
            <a:lvl5pPr marL="1931988"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3891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8463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3035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7607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447C0C9-12CB-6F4F-BA84-D0436E913FB4}" type="slidenum">
              <a:rPr lang="en-US" altLang="en-US"/>
              <a:pPr>
                <a:spcBef>
                  <a:spcPct val="0"/>
                </a:spcBef>
              </a:pPr>
              <a:t>57</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E74891-CC98-4706-BB34-93BEFE2B0921}" type="slidenum">
              <a:rPr lang="en-US" smtClean="0"/>
              <a:t>58</a:t>
            </a:fld>
            <a:endParaRPr lang="en-US"/>
          </a:p>
        </p:txBody>
      </p:sp>
    </p:spTree>
    <p:extLst>
      <p:ext uri="{BB962C8B-B14F-4D97-AF65-F5344CB8AC3E}">
        <p14:creationId xmlns:p14="http://schemas.microsoft.com/office/powerpoint/2010/main" val="1678930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0F8633AC-239C-9B46-80C4-BBD25BDF0D3C}"/>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1D693F4C-E325-2B45-8AC3-57038FB237A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36868" name="Slide Number Placeholder 3">
            <a:extLst>
              <a:ext uri="{FF2B5EF4-FFF2-40B4-BE49-F238E27FC236}">
                <a16:creationId xmlns:a16="http://schemas.microsoft.com/office/drawing/2014/main" id="{E07A42A6-C4AB-A84C-97C4-14936DDEE8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ea typeface="ＭＳ Ｐゴシック" panose="020B0600070205080204" pitchFamily="34" charset="-128"/>
              </a:defRPr>
            </a:lvl1pPr>
            <a:lvl2pPr marL="696913" indent="-268288" defTabSz="9302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073150"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501775"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4pPr>
            <a:lvl5pPr marL="1931988"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3891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8463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3035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7607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38EAB8C-0DCD-3146-AEC2-33042286050C}" type="slidenum">
              <a:rPr lang="en-US" altLang="en-US"/>
              <a:pPr>
                <a:spcBef>
                  <a:spcPct val="0"/>
                </a:spcBef>
              </a:pPr>
              <a:t>64</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8D632587-4DDB-9343-A89F-0BA7CB411C06}"/>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DD89D2AB-8262-FD4D-8132-F2E80663E2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22300" lvl="1"/>
            <a:r>
              <a:rPr lang="en-US" altLang="en-US" sz="2000">
                <a:latin typeface="Arial" panose="020B0604020202020204" pitchFamily="34" charset="0"/>
                <a:ea typeface="ＭＳ Ｐゴシック" panose="020B0600070205080204" pitchFamily="34" charset="-128"/>
              </a:rPr>
              <a:t>Note: To unstage a change on a file before you have committed it:</a:t>
            </a:r>
          </a:p>
          <a:p>
            <a:pPr marL="622300" lvl="1"/>
            <a:r>
              <a:rPr lang="en-US" altLang="en-US" sz="2000" b="1">
                <a:solidFill>
                  <a:srgbClr val="404040"/>
                </a:solidFill>
                <a:latin typeface="Consolas" panose="020B0609020204030204" pitchFamily="49" charset="0"/>
                <a:ea typeface="ＭＳ Ｐゴシック" panose="020B0600070205080204" pitchFamily="34" charset="-128"/>
              </a:rPr>
              <a:t>$ git reset HEAD </a:t>
            </a:r>
            <a:r>
              <a:rPr lang="en-US" altLang="en-US" sz="2000" b="1" i="1">
                <a:solidFill>
                  <a:srgbClr val="404040"/>
                </a:solidFill>
                <a:latin typeface="Consolas" panose="020B0609020204030204" pitchFamily="49" charset="0"/>
                <a:ea typeface="ＭＳ Ｐゴシック" panose="020B0600070205080204" pitchFamily="34" charset="-128"/>
              </a:rPr>
              <a:t>filename</a:t>
            </a:r>
          </a:p>
          <a:p>
            <a:pPr marL="622300" lvl="1"/>
            <a:r>
              <a:rPr lang="en-US" altLang="en-US" sz="2000">
                <a:latin typeface="Arial" panose="020B0604020202020204" pitchFamily="34" charset="0"/>
                <a:ea typeface="ＭＳ Ｐゴシック" panose="020B0600070205080204" pitchFamily="34" charset="-128"/>
              </a:rPr>
              <a:t>Note: To unmodify a modified file:</a:t>
            </a:r>
          </a:p>
          <a:p>
            <a:pPr marL="622300" lvl="1"/>
            <a:r>
              <a:rPr lang="en-US" altLang="en-US" sz="2000" b="1">
                <a:solidFill>
                  <a:srgbClr val="404040"/>
                </a:solidFill>
                <a:latin typeface="Consolas" panose="020B0609020204030204" pitchFamily="49" charset="0"/>
                <a:ea typeface="ＭＳ Ｐゴシック" panose="020B0600070205080204" pitchFamily="34" charset="-128"/>
              </a:rPr>
              <a:t>$ git checkout  --  </a:t>
            </a:r>
            <a:r>
              <a:rPr lang="en-US" altLang="en-US" sz="2000" b="1" i="1">
                <a:solidFill>
                  <a:srgbClr val="404040"/>
                </a:solidFill>
                <a:latin typeface="Consolas" panose="020B0609020204030204" pitchFamily="49" charset="0"/>
                <a:ea typeface="ＭＳ Ｐゴシック" panose="020B0600070205080204" pitchFamily="34" charset="-128"/>
              </a:rPr>
              <a:t>filename</a:t>
            </a:r>
          </a:p>
          <a:p>
            <a:endParaRPr lang="en-US" altLang="en-US">
              <a:latin typeface="Arial" panose="020B0604020202020204" pitchFamily="34" charset="0"/>
              <a:ea typeface="ＭＳ Ｐゴシック" panose="020B0600070205080204" pitchFamily="34" charset="-128"/>
            </a:endParaRPr>
          </a:p>
        </p:txBody>
      </p:sp>
      <p:sp>
        <p:nvSpPr>
          <p:cNvPr id="38916" name="Slide Number Placeholder 3">
            <a:extLst>
              <a:ext uri="{FF2B5EF4-FFF2-40B4-BE49-F238E27FC236}">
                <a16:creationId xmlns:a16="http://schemas.microsoft.com/office/drawing/2014/main" id="{82D233DE-F50F-C247-84C6-6561E6FABC1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302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262B88B-D9BA-794B-82AB-90C9422014C9}" type="slidenum">
              <a:rPr lang="en-US" altLang="en-US"/>
              <a:pPr>
                <a:spcBef>
                  <a:spcPct val="0"/>
                </a:spcBef>
              </a:pPr>
              <a:t>65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86BCDEE6-F011-5048-B61B-FC21DC1E3732}"/>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532108E7-29CE-8C4C-946B-3B6D615B92E2}"/>
              </a:ext>
            </a:extLst>
          </p:cNvPr>
          <p:cNvSpPr>
            <a:spLocks noGrp="1"/>
          </p:cNvSpPr>
          <p:nvPr>
            <p:ph type="body" idx="1"/>
          </p:nvPr>
        </p:nvSpPr>
        <p:spPr/>
        <p:txBody>
          <a:bodyPr/>
          <a:lstStyle/>
          <a:p>
            <a:pPr>
              <a:defRPr/>
            </a:pPr>
            <a:r>
              <a:rPr lang="en-US" sz="1100" cap="small" dirty="0"/>
              <a:t>http://xkcd.com/1296/</a:t>
            </a:r>
            <a:endParaRPr lang="en-US" dirty="0"/>
          </a:p>
        </p:txBody>
      </p:sp>
      <p:sp>
        <p:nvSpPr>
          <p:cNvPr id="40964" name="Slide Number Placeholder 3">
            <a:extLst>
              <a:ext uri="{FF2B5EF4-FFF2-40B4-BE49-F238E27FC236}">
                <a16:creationId xmlns:a16="http://schemas.microsoft.com/office/drawing/2014/main" id="{3F4B99E4-CC14-C242-AA68-1EAE1148FDF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302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DCE7EDC-10FD-1D49-BC21-F95036BEF84D}" type="slidenum">
              <a:rPr lang="en-US" altLang="en-US"/>
              <a:pPr>
                <a:spcBef>
                  <a:spcPct val="0"/>
                </a:spcBef>
              </a:pPr>
              <a:t>66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02EA006-23B6-ED47-99A8-9D26F903C7B7}"/>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1F0199BA-F3F5-2845-9D89-51385E130C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Git diff HEAD will show diff between working tree and staging area vs. the repo</a:t>
            </a:r>
          </a:p>
        </p:txBody>
      </p:sp>
      <p:sp>
        <p:nvSpPr>
          <p:cNvPr id="43012" name="Slide Number Placeholder 3">
            <a:extLst>
              <a:ext uri="{FF2B5EF4-FFF2-40B4-BE49-F238E27FC236}">
                <a16:creationId xmlns:a16="http://schemas.microsoft.com/office/drawing/2014/main" id="{12B311CF-9C2D-B344-AC75-C84C79DAD7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302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302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2FE7A1A-7AFE-E245-8DAC-E7604225DCA6}" type="slidenum">
              <a:rPr lang="en-US" altLang="en-US"/>
              <a:pPr>
                <a:spcBef>
                  <a:spcPct val="0"/>
                </a:spcBef>
              </a:pPr>
              <a:t>67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1AA7BA6F-1739-6E46-B660-4934EEF234E7}"/>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8EC4366D-EDB1-5A4F-A78D-E48A8A1520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6388" name="Slide Number Placeholder 3">
            <a:extLst>
              <a:ext uri="{FF2B5EF4-FFF2-40B4-BE49-F238E27FC236}">
                <a16:creationId xmlns:a16="http://schemas.microsoft.com/office/drawing/2014/main" id="{2353B1D5-2086-D146-98F0-7621DD779E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ea typeface="ＭＳ Ｐゴシック" panose="020B0600070205080204" pitchFamily="34" charset="-128"/>
              </a:defRPr>
            </a:lvl1pPr>
            <a:lvl2pPr marL="696913" indent="-268288" defTabSz="9302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073150"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501775"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4pPr>
            <a:lvl5pPr marL="1931988"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3891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8463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3035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7607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89BB19A-2685-154A-B0F4-5D59D78F96B1}" type="slidenum">
              <a:rPr lang="en-US" altLang="en-US"/>
              <a:pPr>
                <a:spcBef>
                  <a:spcPct val="0"/>
                </a:spcBef>
              </a:pPr>
              <a:t>69</a:t>
            </a:fld>
            <a:endParaRPr lang="en-US" altLang="en-US"/>
          </a:p>
        </p:txBody>
      </p:sp>
    </p:spTree>
    <p:extLst>
      <p:ext uri="{BB962C8B-B14F-4D97-AF65-F5344CB8AC3E}">
        <p14:creationId xmlns:p14="http://schemas.microsoft.com/office/powerpoint/2010/main" val="321800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A4FB3144-4372-224E-A90C-A0AB630E1FC0}"/>
              </a:ext>
            </a:extLst>
          </p:cNvPr>
          <p:cNvSpPr>
            <a:spLocks noGrp="1" noRot="1" noChangeAspect="1" noTextEdit="1"/>
          </p:cNvSpPr>
          <p:nvPr>
            <p:ph type="sldImg"/>
          </p:nvPr>
        </p:nvSpPr>
        <p:spPr>
          <a:ln/>
        </p:spPr>
      </p:sp>
      <p:sp>
        <p:nvSpPr>
          <p:cNvPr id="3" name="Notes Placeholder 2">
            <a:extLst>
              <a:ext uri="{FF2B5EF4-FFF2-40B4-BE49-F238E27FC236}">
                <a16:creationId xmlns:a16="http://schemas.microsoft.com/office/drawing/2014/main" id="{2466B65F-7471-1848-AFFE-166AAB9B848C}"/>
              </a:ext>
            </a:extLst>
          </p:cNvPr>
          <p:cNvSpPr>
            <a:spLocks noGrp="1"/>
          </p:cNvSpPr>
          <p:nvPr>
            <p:ph type="body" idx="1"/>
          </p:nvPr>
        </p:nvSpPr>
        <p:spPr/>
        <p:txBody>
          <a:bodyPr/>
          <a:lstStyle/>
          <a:p>
            <a:pPr>
              <a:defRPr/>
            </a:pPr>
            <a:r>
              <a:rPr lang="en-US" dirty="0"/>
              <a:t>$ </a:t>
            </a:r>
            <a:r>
              <a:rPr lang="en-US" dirty="0" err="1"/>
              <a:t>git</a:t>
            </a:r>
            <a:r>
              <a:rPr lang="en-US" dirty="0"/>
              <a:t> remote -v</a:t>
            </a:r>
          </a:p>
          <a:p>
            <a:pPr marL="214701">
              <a:defRPr/>
            </a:pPr>
            <a:r>
              <a:rPr lang="en-US" dirty="0"/>
              <a:t>origin  https://github.com/rea2000/santalist.git (fetch)</a:t>
            </a:r>
          </a:p>
          <a:p>
            <a:pPr marL="214701">
              <a:defRPr/>
            </a:pPr>
            <a:r>
              <a:rPr lang="en-US" dirty="0"/>
              <a:t>origin  https://github.com/rea2000/santalist.git (push)</a:t>
            </a:r>
          </a:p>
          <a:p>
            <a:pPr>
              <a:defRPr/>
            </a:pPr>
            <a:endParaRPr lang="en-US" dirty="0"/>
          </a:p>
        </p:txBody>
      </p:sp>
      <p:sp>
        <p:nvSpPr>
          <p:cNvPr id="48132" name="Slide Number Placeholder 3">
            <a:extLst>
              <a:ext uri="{FF2B5EF4-FFF2-40B4-BE49-F238E27FC236}">
                <a16:creationId xmlns:a16="http://schemas.microsoft.com/office/drawing/2014/main" id="{4B092A49-CC7B-F74E-A656-DED81386A0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ea typeface="ＭＳ Ｐゴシック" panose="020B0600070205080204" pitchFamily="34" charset="-128"/>
              </a:defRPr>
            </a:lvl1pPr>
            <a:lvl2pPr marL="696913" indent="-268288" defTabSz="9302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073150"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501775"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4pPr>
            <a:lvl5pPr marL="1931988" indent="-214313" defTabSz="9302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3891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8463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3035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760788" indent="-214313" defTabSz="9302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8643569E-F04A-044F-BCFE-70BBA1E6CC16}" type="slidenum">
              <a:rPr lang="en-US" altLang="en-US"/>
              <a:pPr>
                <a:spcBef>
                  <a:spcPct val="0"/>
                </a:spcBef>
              </a:pPr>
              <a:t>72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ltLang="ko-KR"/>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8525587-B679-4146-A493-373B2B4E0AD1}" type="datetime1">
              <a:rPr lang="en-US" altLang="ko-KR" smtClean="0"/>
              <a:t>7/17/2024</a:t>
            </a:fld>
            <a:endParaRPr lang="ko-KR" alt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ko-KR" alt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32154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D72225FE-AFBE-3A4E-B6C6-7A13C1FB8173}" type="datetime1">
              <a:rPr lang="en-US" altLang="ko-KR" smtClean="0"/>
              <a:t>7/17/2024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257853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ltLang="ko-KR"/>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FBBBEBA5-C842-5A4A-B1C8-1D1670CAB96B}" type="datetime1">
              <a:rPr lang="en-US" altLang="ko-KR" smtClean="0"/>
              <a:t>7/17/2024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1784939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ltLang="ko-KR"/>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20DE1D90-B151-4A4B-9FB6-1B5518D266C1}" type="datetime1">
              <a:rPr lang="en-US" altLang="ko-KR" smtClean="0"/>
              <a:t>7/17/2024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3222929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3283E4D0-DC15-5D43-B417-0AE1AF555458}" type="datetime1">
              <a:rPr lang="en-US" altLang="ko-KR" smtClean="0"/>
              <a:t>7/17/2024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2197237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D72C590-1B97-5142-8179-30F8A6971804}" type="datetime1">
              <a:rPr lang="en-US" altLang="ko-KR" smtClean="0"/>
              <a:t>7/17/2024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2566229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131F39D-C053-8C41-A4A7-B2892B644774}" type="datetime1">
              <a:rPr lang="en-US" altLang="ko-KR" smtClean="0"/>
              <a:t>7/17/2024</a:t>
            </a:fld>
            <a:endParaRPr lang="ko-KR" altLang="en-US"/>
          </a:p>
        </p:txBody>
      </p:sp>
      <p:sp>
        <p:nvSpPr>
          <p:cNvPr id="8" name="Footer Placeholder 7"/>
          <p:cNvSpPr>
            <a:spLocks noGrp="1"/>
          </p:cNvSpPr>
          <p:nvPr>
            <p:ph type="ftr" sz="quarter" idx="11"/>
          </p:nvPr>
        </p:nvSpPr>
        <p:spPr>
          <a:xfrm>
            <a:off x="561111" y="6391838"/>
            <a:ext cx="3644282" cy="304801"/>
          </a:xfrm>
        </p:spPr>
        <p:txBody>
          <a:bodyPr/>
          <a:lstStyle/>
          <a:p>
            <a:endParaRPr lang="ko-KR" altLang="en-US"/>
          </a:p>
        </p:txBody>
      </p:sp>
      <p:sp>
        <p:nvSpPr>
          <p:cNvPr id="9" name="Slide Number Placeholder 8"/>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4112345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25B74E4-B13A-0848-A2D9-D4D204B5E75D}" type="datetime1">
              <a:rPr lang="en-US" altLang="ko-KR" smtClean="0"/>
              <a:t>7/17/2024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2821724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601DC6F-EB5B-2B4B-8024-AC230B3E18C2}" type="datetime1">
              <a:rPr lang="en-US" altLang="ko-KR" smtClean="0"/>
              <a:t>7/17/2024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543957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600" y="273600"/>
            <a:ext cx="10972320" cy="1145280"/>
          </a:xfrm>
          <a:prstGeom prst="rect">
            <a:avLst/>
          </a:prstGeom>
        </p:spPr>
        <p:txBody>
          <a:bodyPr lIns="0" tIns="0" rIns="0" bIns="0" anchor="ctr"/>
          <a:lstStyle/>
          <a:p>
            <a:pPr algn="ctr"/>
            <a:endParaRPr/>
          </a:p>
        </p:txBody>
      </p:sp>
      <p:sp>
        <p:nvSpPr>
          <p:cNvPr id="7" name="PlaceHolder 2"/>
          <p:cNvSpPr>
            <a:spLocks noGrp="1"/>
          </p:cNvSpPr>
          <p:nvPr>
            <p:ph type="body"/>
          </p:nvPr>
        </p:nvSpPr>
        <p:spPr>
          <a:xfrm>
            <a:off x="609600" y="1604640"/>
            <a:ext cx="10972320" cy="3977280"/>
          </a:xfrm>
          <a:prstGeom prst="rect">
            <a:avLst/>
          </a:prstGeom>
        </p:spPr>
        <p:txBody>
          <a:bodyPr lIns="0" tIns="0" rIns="0" bIns="0"/>
          <a:lstStyle/>
          <a:p>
            <a:endParaRPr/>
          </a:p>
        </p:txBody>
      </p:sp>
    </p:spTree>
    <p:extLst>
      <p:ext uri="{BB962C8B-B14F-4D97-AF65-F5344CB8AC3E}">
        <p14:creationId xmlns:p14="http://schemas.microsoft.com/office/powerpoint/2010/main" val="3956881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E3ECA74B-99C3-504B-ACF6-EC0CCA53CDA7}" type="datetime1">
              <a:rPr lang="en-US" altLang="ko-KR" smtClean="0"/>
              <a:t>7/17/2024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1769618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20892352-AD39-7244-B21F-8407BB0EA351}" type="datetime1">
              <a:rPr lang="en-US" altLang="ko-KR" smtClean="0"/>
              <a:t>7/17/2024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2806581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BB53233E-B80C-7541-AFDF-6944E9A78E74}" type="datetime1">
              <a:rPr lang="en-US" altLang="ko-KR" smtClean="0"/>
              <a:t>7/17/2024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1381472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FF395683-785D-1F4D-B7E4-C39A514CAC6A}" type="datetime1">
              <a:rPr lang="en-US" altLang="ko-KR" smtClean="0"/>
              <a:t>7/17/2024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3296106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A089B9B3-6D51-974B-8E46-A5ABC1C8228B}" type="datetime1">
              <a:rPr lang="en-US" altLang="ko-KR" smtClean="0"/>
              <a:t>7/17/2024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298690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9BBD86-08A0-0944-9D63-330F0D3853F6}" type="datetime1">
              <a:rPr lang="en-US" altLang="ko-KR" smtClean="0"/>
              <a:t>7/17/2024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1518457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ltLang="ko-KR"/>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011E4051-7210-4944-AF73-C316065CED7B}" type="datetime1">
              <a:rPr lang="en-US" altLang="ko-KR" smtClean="0"/>
              <a:t>7/17/2024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2658258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ltLang="ko-KR"/>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3D2B0311-0E4B-5445-B3B7-A9AA5C1F8BBA}" type="datetime1">
              <a:rPr lang="en-US" altLang="ko-KR" smtClean="0"/>
              <a:t>7/17/2024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EBDE3CC-F7E5-4627-9DAE-5FDEF2C19E00}" type="slidenum">
              <a:rPr lang="ko-KR" altLang="en-US" smtClean="0"/>
              <a:t>‹#›</a:t>
            </a:fld>
            <a:endParaRPr lang="ko-KR" altLang="en-US"/>
          </a:p>
        </p:txBody>
      </p:sp>
    </p:spTree>
    <p:extLst>
      <p:ext uri="{BB962C8B-B14F-4D97-AF65-F5344CB8AC3E}">
        <p14:creationId xmlns:p14="http://schemas.microsoft.com/office/powerpoint/2010/main" val="4187351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ltLang="ko-KR"/>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279024E-A4B5-6F4D-A89F-DBE07C60780A}" type="datetime1">
              <a:rPr lang="en-US" altLang="ko-KR" smtClean="0"/>
              <a:t>7/17/2024</a:t>
            </a:fld>
            <a:endParaRPr lang="ko-KR" alt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ko-KR" alt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EBDE3CC-F7E5-4627-9DAE-5FDEF2C19E00}" type="slidenum">
              <a:rPr lang="ko-KR" altLang="en-US" smtClean="0"/>
              <a:t>‹#›</a:t>
            </a:fld>
            <a:endParaRPr lang="ko-KR" altLang="en-US"/>
          </a:p>
        </p:txBody>
      </p:sp>
      <p:sp>
        <p:nvSpPr>
          <p:cNvPr id="10" name="TextBox 9">
            <a:extLst>
              <a:ext uri="{FF2B5EF4-FFF2-40B4-BE49-F238E27FC236}">
                <a16:creationId xmlns:a16="http://schemas.microsoft.com/office/drawing/2014/main" id="{AF6C552A-2ABC-B826-AC2E-F1940933364B}"/>
              </a:ext>
            </a:extLst>
          </p:cNvPr>
          <p:cNvSpPr txBox="1"/>
          <p:nvPr userDrawn="1">
            <p:extLst>
              <p:ext uri="{1162E1C5-73C7-4A58-AE30-91384D911F3F}">
                <p184:classification xmlns:p184="http://schemas.microsoft.com/office/powerpoint/2018/4/main" val="ftr"/>
              </p:ext>
            </p:extLst>
          </p:nvPr>
        </p:nvSpPr>
        <p:spPr>
          <a:xfrm>
            <a:off x="4934712" y="6642100"/>
            <a:ext cx="23510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Loyola University Maryland Internal Use Only</a:t>
            </a:r>
          </a:p>
        </p:txBody>
      </p:sp>
    </p:spTree>
    <p:extLst>
      <p:ext uri="{BB962C8B-B14F-4D97-AF65-F5344CB8AC3E}">
        <p14:creationId xmlns:p14="http://schemas.microsoft.com/office/powerpoint/2010/main" val="242101523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hf hdr="0" ftr="0" dt="0"/>
  <p:txStyles>
    <p:titleStyle>
      <a:lvl1pPr algn="l" defTabSz="457200" rtl="0" eaLnBrk="1" latinLnBrk="1" hangingPunct="1">
        <a:spcBef>
          <a:spcPct val="0"/>
        </a:spcBef>
        <a:buNone/>
        <a:defRPr sz="3600" b="0" i="0" kern="1200">
          <a:solidFill>
            <a:schemeClr val="bg2"/>
          </a:solidFill>
          <a:latin typeface="+mj-lt"/>
          <a:ea typeface="+mj-ea"/>
          <a:cs typeface="+mj-c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tiff"/><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jpeg"/><Relationship Id="rId4" Type="http://schemas.openxmlformats.org/officeDocument/2006/relationships/image" Target="../media/image53.jpeg"/><Relationship Id="rId9" Type="http://schemas.openxmlformats.org/officeDocument/2006/relationships/image" Target="../media/image58.jpe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23.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73.png"/><Relationship Id="rId7" Type="http://schemas.openxmlformats.org/officeDocument/2006/relationships/image" Target="../media/image690.png"/><Relationship Id="rId12" Type="http://schemas.openxmlformats.org/officeDocument/2006/relationships/image" Target="../media/image74.jpeg"/><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710.png"/><Relationship Id="rId5" Type="http://schemas.openxmlformats.org/officeDocument/2006/relationships/image" Target="../media/image68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00.png"/></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customXml" Target="../ink/ink12.xml"/><Relationship Id="rId26" Type="http://schemas.openxmlformats.org/officeDocument/2006/relationships/customXml" Target="../ink/ink16.xml"/><Relationship Id="rId39" Type="http://schemas.openxmlformats.org/officeDocument/2006/relationships/image" Target="../media/image93.png"/><Relationship Id="rId21" Type="http://schemas.openxmlformats.org/officeDocument/2006/relationships/image" Target="../media/image84.png"/><Relationship Id="rId34" Type="http://schemas.openxmlformats.org/officeDocument/2006/relationships/customXml" Target="../ink/ink20.xml"/><Relationship Id="rId7" Type="http://schemas.openxmlformats.org/officeDocument/2006/relationships/image" Target="../media/image770.png"/><Relationship Id="rId2" Type="http://schemas.openxmlformats.org/officeDocument/2006/relationships/image" Target="../media/image76.png"/><Relationship Id="rId16" Type="http://schemas.openxmlformats.org/officeDocument/2006/relationships/customXml" Target="../ink/ink11.xml"/><Relationship Id="rId20" Type="http://schemas.openxmlformats.org/officeDocument/2006/relationships/customXml" Target="../ink/ink13.xml"/><Relationship Id="rId29" Type="http://schemas.openxmlformats.org/officeDocument/2006/relationships/image" Target="../media/image88.png"/><Relationship Id="rId41"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79.png"/><Relationship Id="rId24" Type="http://schemas.openxmlformats.org/officeDocument/2006/relationships/customXml" Target="../ink/ink15.xml"/><Relationship Id="rId32" Type="http://schemas.openxmlformats.org/officeDocument/2006/relationships/customXml" Target="../ink/ink19.xml"/><Relationship Id="rId37" Type="http://schemas.openxmlformats.org/officeDocument/2006/relationships/image" Target="../media/image92.png"/><Relationship Id="rId40" Type="http://schemas.openxmlformats.org/officeDocument/2006/relationships/customXml" Target="../ink/ink23.xml"/><Relationship Id="rId5" Type="http://schemas.openxmlformats.org/officeDocument/2006/relationships/image" Target="../media/image760.png"/><Relationship Id="rId15" Type="http://schemas.openxmlformats.org/officeDocument/2006/relationships/image" Target="../media/image81.png"/><Relationship Id="rId23" Type="http://schemas.openxmlformats.org/officeDocument/2006/relationships/image" Target="../media/image85.png"/><Relationship Id="rId28" Type="http://schemas.openxmlformats.org/officeDocument/2006/relationships/customXml" Target="../ink/ink17.xml"/><Relationship Id="rId36" Type="http://schemas.openxmlformats.org/officeDocument/2006/relationships/customXml" Target="../ink/ink21.xml"/><Relationship Id="rId10" Type="http://schemas.openxmlformats.org/officeDocument/2006/relationships/customXml" Target="../ink/ink8.xml"/><Relationship Id="rId19" Type="http://schemas.openxmlformats.org/officeDocument/2006/relationships/image" Target="../media/image83.png"/><Relationship Id="rId31" Type="http://schemas.openxmlformats.org/officeDocument/2006/relationships/image" Target="../media/image89.png"/><Relationship Id="rId4" Type="http://schemas.openxmlformats.org/officeDocument/2006/relationships/customXml" Target="../ink/ink5.xml"/><Relationship Id="rId9" Type="http://schemas.openxmlformats.org/officeDocument/2006/relationships/image" Target="../media/image78.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87.png"/><Relationship Id="rId30" Type="http://schemas.openxmlformats.org/officeDocument/2006/relationships/customXml" Target="../ink/ink18.xml"/><Relationship Id="rId35" Type="http://schemas.openxmlformats.org/officeDocument/2006/relationships/image" Target="../media/image91.png"/><Relationship Id="rId8" Type="http://schemas.openxmlformats.org/officeDocument/2006/relationships/customXml" Target="../ink/ink7.xml"/><Relationship Id="rId3" Type="http://schemas.openxmlformats.org/officeDocument/2006/relationships/image" Target="../media/image77.png"/><Relationship Id="rId12" Type="http://schemas.openxmlformats.org/officeDocument/2006/relationships/customXml" Target="../ink/ink9.xml"/><Relationship Id="rId17" Type="http://schemas.openxmlformats.org/officeDocument/2006/relationships/image" Target="../media/image82.png"/><Relationship Id="rId25" Type="http://schemas.openxmlformats.org/officeDocument/2006/relationships/image" Target="../media/image86.png"/><Relationship Id="rId33" Type="http://schemas.openxmlformats.org/officeDocument/2006/relationships/image" Target="../media/image90.png"/><Relationship Id="rId38" Type="http://schemas.openxmlformats.org/officeDocument/2006/relationships/customXml" Target="../ink/ink22.xml"/></Relationships>
</file>

<file path=ppt/slides/_rels/slide31.xml.rels><?xml version="1.0" encoding="UTF-8" standalone="yes"?>
<Relationships xmlns="http://schemas.openxmlformats.org/package/2006/relationships"><Relationship Id="rId13" Type="http://schemas.openxmlformats.org/officeDocument/2006/relationships/customXml" Target="../ink/ink29.xml"/><Relationship Id="rId18" Type="http://schemas.openxmlformats.org/officeDocument/2006/relationships/customXml" Target="../ink/ink31.xml"/><Relationship Id="rId26" Type="http://schemas.openxmlformats.org/officeDocument/2006/relationships/customXml" Target="../ink/ink35.xml"/><Relationship Id="rId21" Type="http://schemas.openxmlformats.org/officeDocument/2006/relationships/image" Target="../media/image105.png"/><Relationship Id="rId34" Type="http://schemas.openxmlformats.org/officeDocument/2006/relationships/customXml" Target="../ink/ink39.xml"/><Relationship Id="rId7" Type="http://schemas.openxmlformats.org/officeDocument/2006/relationships/customXml" Target="../ink/ink26.xml"/><Relationship Id="rId12" Type="http://schemas.openxmlformats.org/officeDocument/2006/relationships/image" Target="../media/image100.png"/><Relationship Id="rId17" Type="http://schemas.openxmlformats.org/officeDocument/2006/relationships/image" Target="../media/image103.png"/><Relationship Id="rId25" Type="http://schemas.openxmlformats.org/officeDocument/2006/relationships/image" Target="../media/image107.png"/><Relationship Id="rId33" Type="http://schemas.openxmlformats.org/officeDocument/2006/relationships/image" Target="../media/image111.png"/><Relationship Id="rId2" Type="http://schemas.openxmlformats.org/officeDocument/2006/relationships/customXml" Target="../ink/ink24.xml"/><Relationship Id="rId16" Type="http://schemas.openxmlformats.org/officeDocument/2006/relationships/image" Target="../media/image102.png"/><Relationship Id="rId20" Type="http://schemas.openxmlformats.org/officeDocument/2006/relationships/customXml" Target="../ink/ink32.xml"/><Relationship Id="rId29"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customXml" Target="../ink/ink28.xml"/><Relationship Id="rId24" Type="http://schemas.openxmlformats.org/officeDocument/2006/relationships/customXml" Target="../ink/ink34.xml"/><Relationship Id="rId32" Type="http://schemas.openxmlformats.org/officeDocument/2006/relationships/customXml" Target="../ink/ink38.xml"/><Relationship Id="rId37" Type="http://schemas.openxmlformats.org/officeDocument/2006/relationships/image" Target="../media/image113.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image" Target="../media/image106.png"/><Relationship Id="rId28" Type="http://schemas.openxmlformats.org/officeDocument/2006/relationships/customXml" Target="../ink/ink36.xml"/><Relationship Id="rId36" Type="http://schemas.openxmlformats.org/officeDocument/2006/relationships/customXml" Target="../ink/ink40.xml"/><Relationship Id="rId10" Type="http://schemas.openxmlformats.org/officeDocument/2006/relationships/image" Target="../media/image99.png"/><Relationship Id="rId19" Type="http://schemas.openxmlformats.org/officeDocument/2006/relationships/image" Target="../media/image104.png"/><Relationship Id="rId31" Type="http://schemas.openxmlformats.org/officeDocument/2006/relationships/image" Target="../media/image110.png"/><Relationship Id="rId4" Type="http://schemas.openxmlformats.org/officeDocument/2006/relationships/image" Target="../media/image96.png"/><Relationship Id="rId9" Type="http://schemas.openxmlformats.org/officeDocument/2006/relationships/customXml" Target="../ink/ink27.xml"/><Relationship Id="rId14" Type="http://schemas.openxmlformats.org/officeDocument/2006/relationships/image" Target="../media/image101.png"/><Relationship Id="rId22" Type="http://schemas.openxmlformats.org/officeDocument/2006/relationships/customXml" Target="../ink/ink33.xml"/><Relationship Id="rId27" Type="http://schemas.openxmlformats.org/officeDocument/2006/relationships/image" Target="../media/image108.png"/><Relationship Id="rId30" Type="http://schemas.openxmlformats.org/officeDocument/2006/relationships/customXml" Target="../ink/ink37.xml"/><Relationship Id="rId35" Type="http://schemas.openxmlformats.org/officeDocument/2006/relationships/image" Target="../media/image112.png"/><Relationship Id="rId8" Type="http://schemas.openxmlformats.org/officeDocument/2006/relationships/image" Target="../media/image98.png"/><Relationship Id="rId3"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customXml" Target="../ink/ink41.xml"/><Relationship Id="rId7" Type="http://schemas.openxmlformats.org/officeDocument/2006/relationships/customXml" Target="../ink/ink43.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customXml" Target="../ink/ink42.xml"/><Relationship Id="rId10" Type="http://schemas.openxmlformats.org/officeDocument/2006/relationships/customXml" Target="../ink/ink44.xml"/><Relationship Id="rId4" Type="http://schemas.openxmlformats.org/officeDocument/2006/relationships/image" Target="../media/image115.png"/><Relationship Id="rId9" Type="http://schemas.openxmlformats.org/officeDocument/2006/relationships/image" Target="../media/image1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xml"/></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5.xml"/><Relationship Id="rId7"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134.png"/><Relationship Id="rId4" Type="http://schemas.openxmlformats.org/officeDocument/2006/relationships/tags" Target="../tags/tag6.xml"/><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13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hyperlink" Target="mailto:bugs@gmail.com" TargetMode="Externa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notesSlide" Target="../notesSlides/notesSlide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notesSlide" Target="../notesSlides/notesSlide5.xml"/></Relationships>
</file>

<file path=ppt/slides/_rels/slide66.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37.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notesSlide" Target="../notesSlides/notesSlide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hyperlink" Target="https://github.com/torvalds/linux" TargetMode="External"/><Relationship Id="rId4" Type="http://schemas.openxmlformats.org/officeDocument/2006/relationships/hyperlink" Target="http://github.com/" TargetMode="Externa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hyperlink" Target="https://github.com/zizutg/py_1019" TargetMode="Externa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9.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ko-KR" dirty="0"/>
              <a:t>CONCEPTUAL PROGRAMMING</a:t>
            </a:r>
            <a:endParaRPr lang="ko-KR" altLang="en-US" dirty="0"/>
          </a:p>
        </p:txBody>
      </p:sp>
      <p:sp>
        <p:nvSpPr>
          <p:cNvPr id="3" name="Subtitle 2"/>
          <p:cNvSpPr>
            <a:spLocks noGrp="1"/>
          </p:cNvSpPr>
          <p:nvPr>
            <p:ph type="subTitle" idx="1"/>
          </p:nvPr>
        </p:nvSpPr>
        <p:spPr/>
        <p:txBody>
          <a:bodyPr/>
          <a:lstStyle/>
          <a:p>
            <a:r>
              <a:rPr lang="en-US" altLang="ko-KR" dirty="0"/>
              <a:t>Lecture Introduction</a:t>
            </a:r>
            <a:endParaRPr lang="ko-KR" altLang="en-US" dirty="0"/>
          </a:p>
        </p:txBody>
      </p:sp>
      <p:pic>
        <p:nvPicPr>
          <p:cNvPr id="1026" name="Picture 2" descr="http://www.pixelstech.net/article/images/Pyth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949" y="1238314"/>
            <a:ext cx="3404303" cy="18330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5717422-F89D-474A-97EA-0687F9BD6FC9}"/>
              </a:ext>
            </a:extLst>
          </p:cNvPr>
          <p:cNvSpPr>
            <a:spLocks noGrp="1"/>
          </p:cNvSpPr>
          <p:nvPr>
            <p:ph type="sldNum" sz="quarter" idx="12"/>
          </p:nvPr>
        </p:nvSpPr>
        <p:spPr/>
        <p:txBody>
          <a:bodyPr/>
          <a:lstStyle/>
          <a:p>
            <a:fld id="{DEBDE3CC-F7E5-4627-9DAE-5FDEF2C19E00}" type="slidenum">
              <a:rPr lang="ko-KR" altLang="en-US" smtClean="0"/>
              <a:t>1</a:t>
            </a:fld>
            <a:endParaRPr lang="ko-KR" altLang="en-US"/>
          </a:p>
        </p:txBody>
      </p:sp>
    </p:spTree>
    <p:extLst>
      <p:ext uri="{BB962C8B-B14F-4D97-AF65-F5344CB8AC3E}">
        <p14:creationId xmlns:p14="http://schemas.microsoft.com/office/powerpoint/2010/main" val="28234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different memory?</a:t>
            </a:r>
          </a:p>
        </p:txBody>
      </p:sp>
      <p:sp>
        <p:nvSpPr>
          <p:cNvPr id="3" name="Content Placeholder 2"/>
          <p:cNvSpPr>
            <a:spLocks noGrp="1"/>
          </p:cNvSpPr>
          <p:nvPr>
            <p:ph idx="1"/>
          </p:nvPr>
        </p:nvSpPr>
        <p:spPr/>
        <p:txBody>
          <a:bodyPr/>
          <a:lstStyle/>
          <a:p>
            <a:r>
              <a:rPr lang="en-US" dirty="0"/>
              <a:t>Trade of between speed, cost and size</a:t>
            </a:r>
          </a:p>
        </p:txBody>
      </p:sp>
      <p:sp>
        <p:nvSpPr>
          <p:cNvPr id="4" name="Slide Number Placeholder 3"/>
          <p:cNvSpPr>
            <a:spLocks noGrp="1"/>
          </p:cNvSpPr>
          <p:nvPr>
            <p:ph type="sldNum" sz="quarter" idx="12"/>
          </p:nvPr>
        </p:nvSpPr>
        <p:spPr/>
        <p:txBody>
          <a:bodyPr/>
          <a:lstStyle/>
          <a:p>
            <a:fld id="{2A013F82-EE5E-44EE-A61D-E31C6657F26F}" type="slidenum">
              <a:rPr lang="en-US" smtClean="0"/>
              <a:t>10</a:t>
            </a:fld>
            <a:endParaRPr lang="en-US"/>
          </a:p>
        </p:txBody>
      </p:sp>
      <p:pic>
        <p:nvPicPr>
          <p:cNvPr id="19" name="Picture 4" descr="Image result for memory hierarchy&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881" y="2723455"/>
            <a:ext cx="4144806" cy="335381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1833113" y="3032630"/>
            <a:ext cx="3587032" cy="3560513"/>
            <a:chOff x="1617878" y="3075970"/>
            <a:chExt cx="3587032" cy="3560513"/>
          </a:xfrm>
        </p:grpSpPr>
        <p:sp>
          <p:nvSpPr>
            <p:cNvPr id="6" name="Rectangle 5"/>
            <p:cNvSpPr/>
            <p:nvPr/>
          </p:nvSpPr>
          <p:spPr>
            <a:xfrm>
              <a:off x="2097460" y="3075970"/>
              <a:ext cx="864096" cy="504056"/>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a:defRPr/>
              </a:pPr>
              <a:r>
                <a:rPr lang="en-US" kern="0" dirty="0">
                  <a:solidFill>
                    <a:prstClr val="white"/>
                  </a:solidFill>
                  <a:latin typeface="맑은 고딕"/>
                </a:rPr>
                <a:t>CPU</a:t>
              </a:r>
            </a:p>
          </p:txBody>
        </p:sp>
        <p:sp>
          <p:nvSpPr>
            <p:cNvPr id="7" name="Rectangle 6"/>
            <p:cNvSpPr/>
            <p:nvPr/>
          </p:nvSpPr>
          <p:spPr>
            <a:xfrm>
              <a:off x="4045632" y="3195510"/>
              <a:ext cx="864096" cy="271739"/>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a:defRPr/>
              </a:pPr>
              <a:r>
                <a:rPr lang="en-US" kern="0" dirty="0">
                  <a:solidFill>
                    <a:prstClr val="white"/>
                  </a:solidFill>
                  <a:latin typeface="맑은 고딕"/>
                </a:rPr>
                <a:t>Cache</a:t>
              </a:r>
            </a:p>
          </p:txBody>
        </p:sp>
        <p:sp>
          <p:nvSpPr>
            <p:cNvPr id="8" name="Rectangle 7"/>
            <p:cNvSpPr/>
            <p:nvPr/>
          </p:nvSpPr>
          <p:spPr>
            <a:xfrm>
              <a:off x="4045632" y="4489600"/>
              <a:ext cx="1044116" cy="504056"/>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a:defRPr/>
              </a:pPr>
              <a:r>
                <a:rPr lang="en-US" kern="0" dirty="0">
                  <a:solidFill>
                    <a:prstClr val="white"/>
                  </a:solidFill>
                  <a:latin typeface="맑은 고딕"/>
                </a:rPr>
                <a:t>Main</a:t>
              </a:r>
            </a:p>
          </p:txBody>
        </p:sp>
        <p:sp>
          <p:nvSpPr>
            <p:cNvPr id="9" name="Rectangle 8"/>
            <p:cNvSpPr/>
            <p:nvPr/>
          </p:nvSpPr>
          <p:spPr>
            <a:xfrm>
              <a:off x="3930470" y="5747030"/>
              <a:ext cx="1274440" cy="504056"/>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a:defRPr/>
              </a:pPr>
              <a:r>
                <a:rPr lang="en-US" kern="0" dirty="0">
                  <a:solidFill>
                    <a:prstClr val="white"/>
                  </a:solidFill>
                  <a:latin typeface="맑은 고딕"/>
                </a:rPr>
                <a:t>Secondary</a:t>
              </a:r>
            </a:p>
          </p:txBody>
        </p:sp>
        <p:cxnSp>
          <p:nvCxnSpPr>
            <p:cNvPr id="10" name="Elbow Connector 9"/>
            <p:cNvCxnSpPr>
              <a:stCxn id="6" idx="3"/>
              <a:endCxn id="7" idx="1"/>
            </p:cNvCxnSpPr>
            <p:nvPr/>
          </p:nvCxnSpPr>
          <p:spPr>
            <a:xfrm>
              <a:off x="2961556" y="3327998"/>
              <a:ext cx="1084076" cy="3382"/>
            </a:xfrm>
            <a:prstGeom prst="bentConnector3">
              <a:avLst/>
            </a:prstGeom>
            <a:noFill/>
            <a:ln w="28575" cap="flat" cmpd="sng" algn="ctr">
              <a:solidFill>
                <a:srgbClr val="00B050"/>
              </a:solidFill>
              <a:prstDash val="solid"/>
              <a:headEnd type="triangle"/>
              <a:tailEnd type="triangle"/>
            </a:ln>
            <a:effectLst/>
          </p:spPr>
        </p:cxnSp>
        <p:cxnSp>
          <p:nvCxnSpPr>
            <p:cNvPr id="11" name="Elbow Connector 10"/>
            <p:cNvCxnSpPr>
              <a:stCxn id="7" idx="3"/>
              <a:endCxn id="8" idx="3"/>
            </p:cNvCxnSpPr>
            <p:nvPr/>
          </p:nvCxnSpPr>
          <p:spPr>
            <a:xfrm>
              <a:off x="4909728" y="3331380"/>
              <a:ext cx="180020" cy="1410248"/>
            </a:xfrm>
            <a:prstGeom prst="bentConnector3">
              <a:avLst>
                <a:gd name="adj1" fmla="val 294712"/>
              </a:avLst>
            </a:prstGeom>
            <a:noFill/>
            <a:ln w="28575" cap="flat" cmpd="sng" algn="ctr">
              <a:solidFill>
                <a:srgbClr val="00B050"/>
              </a:solidFill>
              <a:prstDash val="solid"/>
              <a:headEnd type="triangle"/>
              <a:tailEnd type="triangle"/>
            </a:ln>
            <a:effectLst/>
          </p:spPr>
        </p:cxnSp>
        <p:cxnSp>
          <p:nvCxnSpPr>
            <p:cNvPr id="12" name="Elbow Connector 11"/>
            <p:cNvCxnSpPr>
              <a:stCxn id="6" idx="1"/>
              <a:endCxn id="9" idx="2"/>
            </p:cNvCxnSpPr>
            <p:nvPr/>
          </p:nvCxnSpPr>
          <p:spPr>
            <a:xfrm rot="10800000" flipH="1" flipV="1">
              <a:off x="2097460" y="3327998"/>
              <a:ext cx="2470230" cy="2923088"/>
            </a:xfrm>
            <a:prstGeom prst="bentConnector4">
              <a:avLst>
                <a:gd name="adj1" fmla="val -9254"/>
                <a:gd name="adj2" fmla="val 107820"/>
              </a:avLst>
            </a:prstGeom>
            <a:noFill/>
            <a:ln w="28575" cap="flat" cmpd="sng" algn="ctr">
              <a:solidFill>
                <a:srgbClr val="FF0000"/>
              </a:solidFill>
              <a:prstDash val="solid"/>
              <a:headEnd type="triangle"/>
              <a:tailEnd type="triangle"/>
            </a:ln>
            <a:effectLst/>
          </p:spPr>
        </p:cxnSp>
        <p:cxnSp>
          <p:nvCxnSpPr>
            <p:cNvPr id="13" name="Elbow Connector 12"/>
            <p:cNvCxnSpPr>
              <a:stCxn id="6" idx="2"/>
              <a:endCxn id="8" idx="2"/>
            </p:cNvCxnSpPr>
            <p:nvPr/>
          </p:nvCxnSpPr>
          <p:spPr>
            <a:xfrm rot="16200000" flipH="1">
              <a:off x="2841784" y="3267750"/>
              <a:ext cx="1413630" cy="2038182"/>
            </a:xfrm>
            <a:prstGeom prst="bentConnector3">
              <a:avLst>
                <a:gd name="adj1" fmla="val 116171"/>
              </a:avLst>
            </a:prstGeom>
            <a:noFill/>
            <a:ln w="28575" cap="flat" cmpd="sng" algn="ctr">
              <a:solidFill>
                <a:srgbClr val="7030A0"/>
              </a:solidFill>
              <a:prstDash val="solid"/>
              <a:headEnd type="triangle"/>
              <a:tailEnd type="triangle"/>
            </a:ln>
            <a:effectLst/>
          </p:spPr>
        </p:cxnSp>
        <p:sp>
          <p:nvSpPr>
            <p:cNvPr id="14" name="TextBox 13"/>
            <p:cNvSpPr txBox="1"/>
            <p:nvPr/>
          </p:nvSpPr>
          <p:spPr>
            <a:xfrm>
              <a:off x="2758023" y="5049920"/>
              <a:ext cx="599844" cy="369332"/>
            </a:xfrm>
            <a:prstGeom prst="rect">
              <a:avLst/>
            </a:prstGeom>
            <a:solidFill>
              <a:sysClr val="window" lastClr="FFFFFF"/>
            </a:solidFill>
            <a:ln>
              <a:noFill/>
            </a:ln>
          </p:spPr>
          <p:txBody>
            <a:bodyPr wrap="none" rtlCol="0">
              <a:spAutoFit/>
            </a:bodyPr>
            <a:lstStyle/>
            <a:p>
              <a:pPr>
                <a:defRPr/>
              </a:pPr>
              <a:r>
                <a:rPr lang="en-US" kern="0" dirty="0">
                  <a:solidFill>
                    <a:srgbClr val="7030A0"/>
                  </a:solidFill>
                  <a:latin typeface="맑은 고딕"/>
                </a:rPr>
                <a:t>Fast</a:t>
              </a:r>
            </a:p>
          </p:txBody>
        </p:sp>
        <p:grpSp>
          <p:nvGrpSpPr>
            <p:cNvPr id="15" name="Group 14"/>
            <p:cNvGrpSpPr/>
            <p:nvPr/>
          </p:nvGrpSpPr>
          <p:grpSpPr>
            <a:xfrm>
              <a:off x="1617878" y="6267151"/>
              <a:ext cx="1343678" cy="369332"/>
              <a:chOff x="907893" y="4836549"/>
              <a:chExt cx="1343678" cy="369332"/>
            </a:xfrm>
          </p:grpSpPr>
          <p:sp>
            <p:nvSpPr>
              <p:cNvPr id="16" name="TextBox 15"/>
              <p:cNvSpPr txBox="1"/>
              <p:nvPr/>
            </p:nvSpPr>
            <p:spPr>
              <a:xfrm>
                <a:off x="907893" y="4836549"/>
                <a:ext cx="1210588" cy="369332"/>
              </a:xfrm>
              <a:prstGeom prst="rect">
                <a:avLst/>
              </a:prstGeom>
              <a:solidFill>
                <a:sysClr val="window" lastClr="FFFFFF"/>
              </a:solidFill>
            </p:spPr>
            <p:txBody>
              <a:bodyPr wrap="none" rtlCol="0">
                <a:spAutoFit/>
              </a:bodyPr>
              <a:lstStyle/>
              <a:p>
                <a:pPr>
                  <a:defRPr/>
                </a:pPr>
                <a:r>
                  <a:rPr lang="en-US" kern="0" dirty="0">
                    <a:solidFill>
                      <a:srgbClr val="FF0000"/>
                    </a:solidFill>
                    <a:latin typeface="맑은 고딕"/>
                  </a:rPr>
                  <a:t>Too slow </a:t>
                </a:r>
              </a:p>
            </p:txBody>
          </p:sp>
          <p:sp>
            <p:nvSpPr>
              <p:cNvPr id="17" name="Flowchart: Summing Junction 16"/>
              <p:cNvSpPr/>
              <p:nvPr/>
            </p:nvSpPr>
            <p:spPr>
              <a:xfrm>
                <a:off x="2006750" y="4905083"/>
                <a:ext cx="244821" cy="232263"/>
              </a:xfrm>
              <a:prstGeom prst="flowChartSummingJunction">
                <a:avLst/>
              </a:prstGeom>
              <a:solidFill>
                <a:sysClr val="window" lastClr="FFFFFF"/>
              </a:solidFill>
              <a:ln w="25400" cap="flat" cmpd="sng" algn="ctr">
                <a:solidFill>
                  <a:srgbClr val="FF0000"/>
                </a:solidFill>
                <a:prstDash val="solid"/>
              </a:ln>
              <a:effectLst/>
            </p:spPr>
            <p:txBody>
              <a:bodyPr rtlCol="0" anchor="ctr"/>
              <a:lstStyle/>
              <a:p>
                <a:pPr algn="ctr">
                  <a:defRPr/>
                </a:pPr>
                <a:endParaRPr lang="en-US" kern="0">
                  <a:solidFill>
                    <a:prstClr val="white"/>
                  </a:solidFill>
                  <a:latin typeface="맑은 고딕"/>
                </a:endParaRPr>
              </a:p>
            </p:txBody>
          </p:sp>
        </p:grpSp>
        <p:sp>
          <p:nvSpPr>
            <p:cNvPr id="18" name="TextBox 17"/>
            <p:cNvSpPr txBox="1"/>
            <p:nvPr/>
          </p:nvSpPr>
          <p:spPr>
            <a:xfrm>
              <a:off x="3192451" y="3110802"/>
              <a:ext cx="622286" cy="369332"/>
            </a:xfrm>
            <a:prstGeom prst="rect">
              <a:avLst/>
            </a:prstGeom>
            <a:solidFill>
              <a:sysClr val="window" lastClr="FFFFFF"/>
            </a:solidFill>
          </p:spPr>
          <p:txBody>
            <a:bodyPr wrap="none" rtlCol="0">
              <a:spAutoFit/>
            </a:bodyPr>
            <a:lstStyle/>
            <a:p>
              <a:pPr>
                <a:defRPr/>
              </a:pPr>
              <a:r>
                <a:rPr lang="en-US" kern="0" dirty="0">
                  <a:solidFill>
                    <a:srgbClr val="00B050"/>
                  </a:solidFill>
                  <a:latin typeface="맑은 고딕"/>
                </a:rPr>
                <a:t>Best</a:t>
              </a:r>
            </a:p>
          </p:txBody>
        </p:sp>
        <p:cxnSp>
          <p:nvCxnSpPr>
            <p:cNvPr id="20" name="Elbow Connector 19"/>
            <p:cNvCxnSpPr>
              <a:stCxn id="8" idx="3"/>
              <a:endCxn id="9" idx="3"/>
            </p:cNvCxnSpPr>
            <p:nvPr/>
          </p:nvCxnSpPr>
          <p:spPr>
            <a:xfrm>
              <a:off x="5089748" y="4741628"/>
              <a:ext cx="115162" cy="1257430"/>
            </a:xfrm>
            <a:prstGeom prst="bentConnector3">
              <a:avLst>
                <a:gd name="adj1" fmla="val 305120"/>
              </a:avLst>
            </a:prstGeom>
            <a:noFill/>
            <a:ln w="28575" cap="flat" cmpd="sng" algn="ctr">
              <a:solidFill>
                <a:srgbClr val="00B050"/>
              </a:solidFill>
              <a:prstDash val="solid"/>
              <a:headEnd type="triangle"/>
              <a:tailEnd type="triangle"/>
            </a:ln>
            <a:effectLst/>
          </p:spPr>
        </p:cxnSp>
      </p:grpSp>
    </p:spTree>
    <p:extLst>
      <p:ext uri="{BB962C8B-B14F-4D97-AF65-F5344CB8AC3E}">
        <p14:creationId xmlns:p14="http://schemas.microsoft.com/office/powerpoint/2010/main" val="214969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996BBE-E73D-714C-8730-2FF09DBC4DC7}"/>
              </a:ext>
            </a:extLst>
          </p:cNvPr>
          <p:cNvSpPr>
            <a:spLocks noGrp="1"/>
          </p:cNvSpPr>
          <p:nvPr>
            <p:ph type="sldNum" sz="quarter" idx="12"/>
          </p:nvPr>
        </p:nvSpPr>
        <p:spPr/>
        <p:txBody>
          <a:bodyPr/>
          <a:lstStyle/>
          <a:p>
            <a:fld id="{DEBDE3CC-F7E5-4627-9DAE-5FDEF2C19E00}" type="slidenum">
              <a:rPr lang="ko-KR" altLang="en-US" smtClean="0"/>
              <a:t>11</a:t>
            </a:fld>
            <a:endParaRPr lang="ko-KR" altLang="en-US"/>
          </a:p>
        </p:txBody>
      </p:sp>
    </p:spTree>
    <p:extLst>
      <p:ext uri="{BB962C8B-B14F-4D97-AF65-F5344CB8AC3E}">
        <p14:creationId xmlns:p14="http://schemas.microsoft.com/office/powerpoint/2010/main" val="2629438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US" sz="2600" dirty="0">
                <a:solidFill>
                  <a:srgbClr val="FF0000"/>
                </a:solidFill>
              </a:rPr>
              <a:t>Large snake</a:t>
            </a:r>
            <a:r>
              <a:rPr lang="en-US" sz="2600" dirty="0"/>
              <a:t>, typically growing up to 25 feet (7.62 meters) or even larger.</a:t>
            </a:r>
          </a:p>
        </p:txBody>
      </p:sp>
      <p:pic>
        <p:nvPicPr>
          <p:cNvPr id="1026" name="Picture 2" descr="http://images.wisegeek.com/ball-pyth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1452" y="3856702"/>
            <a:ext cx="405799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s.hngn.com/data/images/full/113958/burmese_python-jpg.jpg?w=6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970" y="4114800"/>
            <a:ext cx="3776666" cy="237744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1154954" y="973668"/>
            <a:ext cx="8761413" cy="706964"/>
          </a:xfrm>
        </p:spPr>
        <p:txBody>
          <a:bodyPr/>
          <a:lstStyle/>
          <a:p>
            <a:r>
              <a:rPr lang="en-GB" altLang="ko-KR" dirty="0"/>
              <a:t>What is python?</a:t>
            </a:r>
            <a:endParaRPr lang="ko-KR" altLang="en-US" dirty="0"/>
          </a:p>
        </p:txBody>
      </p:sp>
      <p:sp>
        <p:nvSpPr>
          <p:cNvPr id="8" name="Rectangle 7"/>
          <p:cNvSpPr/>
          <p:nvPr/>
        </p:nvSpPr>
        <p:spPr>
          <a:xfrm>
            <a:off x="1527869" y="4144608"/>
            <a:ext cx="1415772" cy="584775"/>
          </a:xfrm>
          <a:prstGeom prst="rect">
            <a:avLst/>
          </a:prstGeom>
        </p:spPr>
        <p:txBody>
          <a:bodyPr wrap="none">
            <a:spAutoFit/>
          </a:bodyPr>
          <a:lstStyle/>
          <a:p>
            <a:r>
              <a:rPr lang="ko-KR" altLang="en-US" sz="3200" b="1" dirty="0"/>
              <a:t>비단뱀</a:t>
            </a:r>
            <a:endParaRPr lang="en-US" sz="3200" b="1" dirty="0"/>
          </a:p>
        </p:txBody>
      </p:sp>
      <p:sp>
        <p:nvSpPr>
          <p:cNvPr id="2" name="Slide Number Placeholder 1">
            <a:extLst>
              <a:ext uri="{FF2B5EF4-FFF2-40B4-BE49-F238E27FC236}">
                <a16:creationId xmlns:a16="http://schemas.microsoft.com/office/drawing/2014/main" id="{9A8F4861-92A5-EA48-807F-708E7AA64A7C}"/>
              </a:ext>
            </a:extLst>
          </p:cNvPr>
          <p:cNvSpPr>
            <a:spLocks noGrp="1"/>
          </p:cNvSpPr>
          <p:nvPr>
            <p:ph type="sldNum" sz="quarter" idx="12"/>
          </p:nvPr>
        </p:nvSpPr>
        <p:spPr/>
        <p:txBody>
          <a:bodyPr/>
          <a:lstStyle/>
          <a:p>
            <a:fld id="{DEBDE3CC-F7E5-4627-9DAE-5FDEF2C19E00}" type="slidenum">
              <a:rPr lang="ko-KR" altLang="en-US" smtClean="0"/>
              <a:t>12</a:t>
            </a:fld>
            <a:endParaRPr lang="ko-KR" altLang="en-US"/>
          </a:p>
        </p:txBody>
      </p:sp>
    </p:spTree>
    <p:extLst>
      <p:ext uri="{BB962C8B-B14F-4D97-AF65-F5344CB8AC3E}">
        <p14:creationId xmlns:p14="http://schemas.microsoft.com/office/powerpoint/2010/main" val="1456301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The Python Language</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In the early </a:t>
            </a:r>
            <a:r>
              <a:rPr lang="en-US" altLang="ko-KR" sz="2400" dirty="0">
                <a:solidFill>
                  <a:srgbClr val="FF0000"/>
                </a:solidFill>
              </a:rPr>
              <a:t>1990’s, Guido van Rossum </a:t>
            </a:r>
            <a:r>
              <a:rPr lang="en-US" altLang="ko-KR" sz="2400" dirty="0"/>
              <a:t>designed what would become the Python programming language.</a:t>
            </a:r>
          </a:p>
          <a:p>
            <a:pPr algn="just"/>
            <a:r>
              <a:rPr lang="en-US" altLang="ko-KR" sz="2400" dirty="0"/>
              <a:t>Van Rossum was </a:t>
            </a:r>
            <a:r>
              <a:rPr lang="en-US" altLang="ko-KR" sz="2400" dirty="0">
                <a:solidFill>
                  <a:srgbClr val="FF0000"/>
                </a:solidFill>
              </a:rPr>
              <a:t>dissatisfied with the language </a:t>
            </a:r>
            <a:r>
              <a:rPr lang="en-US" altLang="ko-KR" sz="2400" dirty="0"/>
              <a:t>available.</a:t>
            </a:r>
          </a:p>
          <a:p>
            <a:pPr lvl="1" algn="just"/>
            <a:r>
              <a:rPr lang="en-US" altLang="ko-KR" sz="2200" dirty="0"/>
              <a:t>They were </a:t>
            </a:r>
            <a:r>
              <a:rPr lang="en-US" altLang="ko-KR" sz="2200" dirty="0">
                <a:solidFill>
                  <a:srgbClr val="FF0000"/>
                </a:solidFill>
              </a:rPr>
              <a:t>optimized to write large programs </a:t>
            </a:r>
            <a:r>
              <a:rPr lang="en-US" altLang="ko-KR" sz="2200" dirty="0"/>
              <a:t>that executed quickly.</a:t>
            </a:r>
          </a:p>
          <a:p>
            <a:pPr algn="just"/>
            <a:r>
              <a:rPr lang="en-US" altLang="ko-KR" sz="2400" dirty="0"/>
              <a:t>He needed a language that could </a:t>
            </a:r>
            <a:r>
              <a:rPr lang="en-US" altLang="ko-KR" sz="2400" dirty="0">
                <a:solidFill>
                  <a:srgbClr val="FF0000"/>
                </a:solidFill>
              </a:rPr>
              <a:t>not only </a:t>
            </a:r>
            <a:r>
              <a:rPr lang="en-US" altLang="ko-KR" sz="2400" dirty="0"/>
              <a:t>be used to </a:t>
            </a:r>
            <a:r>
              <a:rPr lang="en-US" altLang="ko-KR" sz="2400" dirty="0">
                <a:solidFill>
                  <a:srgbClr val="FF0000"/>
                </a:solidFill>
              </a:rPr>
              <a:t>create programs </a:t>
            </a:r>
            <a:r>
              <a:rPr lang="en-US" altLang="ko-KR" sz="2400" dirty="0"/>
              <a:t>quickly but also make them </a:t>
            </a:r>
            <a:r>
              <a:rPr lang="en-US" altLang="ko-KR" sz="2400" dirty="0">
                <a:solidFill>
                  <a:srgbClr val="FF0000"/>
                </a:solidFill>
              </a:rPr>
              <a:t>easy to modify</a:t>
            </a:r>
            <a:r>
              <a:rPr lang="en-US" altLang="ko-KR" sz="2400" dirty="0"/>
              <a:t>.</a:t>
            </a:r>
          </a:p>
          <a:p>
            <a:pPr lvl="1" algn="just"/>
            <a:r>
              <a:rPr lang="en-US" altLang="ko-KR" sz="2200" dirty="0"/>
              <a:t>It was designed to have a much </a:t>
            </a:r>
            <a:r>
              <a:rPr lang="en-US" altLang="ko-KR" sz="2200" dirty="0">
                <a:solidFill>
                  <a:srgbClr val="FF0000"/>
                </a:solidFill>
              </a:rPr>
              <a:t>simpler and cleaner syntax than </a:t>
            </a:r>
            <a:r>
              <a:rPr lang="en-US" altLang="ko-KR" sz="2200" dirty="0"/>
              <a:t>other popular languages such as </a:t>
            </a:r>
            <a:r>
              <a:rPr lang="en-US" altLang="ko-KR" sz="2200" dirty="0">
                <a:solidFill>
                  <a:srgbClr val="FF0000"/>
                </a:solidFill>
              </a:rPr>
              <a:t>Java, C, and C++ </a:t>
            </a:r>
            <a:r>
              <a:rPr lang="en-US" altLang="ko-KR" sz="2200" dirty="0"/>
              <a:t>(make it easier to learn).</a:t>
            </a:r>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13</a:t>
            </a:fld>
            <a:endParaRPr lang="ko-KR" altLang="en-US"/>
          </a:p>
        </p:txBody>
      </p:sp>
    </p:spTree>
    <p:extLst>
      <p:ext uri="{BB962C8B-B14F-4D97-AF65-F5344CB8AC3E}">
        <p14:creationId xmlns:p14="http://schemas.microsoft.com/office/powerpoint/2010/main" val="118434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714" y="634592"/>
            <a:ext cx="10870913" cy="5852160"/>
          </a:xfrm>
        </p:spPr>
      </p:pic>
      <p:sp>
        <p:nvSpPr>
          <p:cNvPr id="2" name="Slide Number Placeholder 1">
            <a:extLst>
              <a:ext uri="{FF2B5EF4-FFF2-40B4-BE49-F238E27FC236}">
                <a16:creationId xmlns:a16="http://schemas.microsoft.com/office/drawing/2014/main" id="{14542E53-032B-2F4B-9BB8-A7F0B1F51F55}"/>
              </a:ext>
            </a:extLst>
          </p:cNvPr>
          <p:cNvSpPr>
            <a:spLocks noGrp="1"/>
          </p:cNvSpPr>
          <p:nvPr>
            <p:ph type="sldNum" sz="quarter" idx="12"/>
          </p:nvPr>
        </p:nvSpPr>
        <p:spPr/>
        <p:txBody>
          <a:bodyPr/>
          <a:lstStyle/>
          <a:p>
            <a:fld id="{DEBDE3CC-F7E5-4627-9DAE-5FDEF2C19E00}" type="slidenum">
              <a:rPr lang="ko-KR" altLang="en-US" smtClean="0"/>
              <a:t>14</a:t>
            </a:fld>
            <a:endParaRPr lang="ko-KR" altLang="en-US"/>
          </a:p>
        </p:txBody>
      </p:sp>
    </p:spTree>
    <p:extLst>
      <p:ext uri="{BB962C8B-B14F-4D97-AF65-F5344CB8AC3E}">
        <p14:creationId xmlns:p14="http://schemas.microsoft.com/office/powerpoint/2010/main" val="3134173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Python is …</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Python is </a:t>
            </a:r>
          </a:p>
          <a:p>
            <a:pPr lvl="1" algn="just"/>
            <a:r>
              <a:rPr lang="en-US" altLang="ko-KR" sz="2000" dirty="0"/>
              <a:t>Open source</a:t>
            </a:r>
          </a:p>
          <a:p>
            <a:pPr lvl="1" algn="just"/>
            <a:r>
              <a:rPr lang="en-US" altLang="ko-KR" sz="2200" dirty="0"/>
              <a:t>High-level</a:t>
            </a:r>
          </a:p>
          <a:p>
            <a:pPr lvl="1" algn="just"/>
            <a:r>
              <a:rPr lang="en-US" altLang="ko-KR" sz="2200" dirty="0"/>
              <a:t>Cross-platform</a:t>
            </a:r>
          </a:p>
          <a:p>
            <a:pPr lvl="1" algn="just"/>
            <a:r>
              <a:rPr lang="en-US" altLang="ko-KR" sz="2200" dirty="0"/>
              <a:t>Dynamically Typed</a:t>
            </a:r>
          </a:p>
          <a:p>
            <a:pPr lvl="1" algn="just"/>
            <a:r>
              <a:rPr lang="en-US" altLang="ko-KR" sz="2200" dirty="0"/>
              <a:t>Very expressive</a:t>
            </a:r>
          </a:p>
          <a:p>
            <a:pPr lvl="1" algn="just"/>
            <a:r>
              <a:rPr lang="en-US" altLang="ko-KR" sz="2200" dirty="0"/>
              <a:t>Interpreted</a:t>
            </a:r>
          </a:p>
          <a:p>
            <a:pPr lvl="1" algn="just"/>
            <a:r>
              <a:rPr lang="en-US" altLang="ko-KR" sz="2200" dirty="0"/>
              <a:t>Object-oriented</a:t>
            </a:r>
          </a:p>
          <a:p>
            <a:pPr lvl="1" algn="just"/>
            <a:endParaRPr lang="en-US" altLang="ko-KR" sz="2200" dirty="0"/>
          </a:p>
        </p:txBody>
      </p:sp>
      <p:pic>
        <p:nvPicPr>
          <p:cNvPr id="2050" name="Picture 2" descr="https://www.filepicker.io/api/file/kM33ZaTQWSrb1QLymej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4104" y="3094494"/>
            <a:ext cx="5167467"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19A9937-576F-0C42-93BA-473F0DE4F261}"/>
              </a:ext>
            </a:extLst>
          </p:cNvPr>
          <p:cNvSpPr>
            <a:spLocks noGrp="1"/>
          </p:cNvSpPr>
          <p:nvPr>
            <p:ph type="sldNum" sz="quarter" idx="12"/>
          </p:nvPr>
        </p:nvSpPr>
        <p:spPr/>
        <p:txBody>
          <a:bodyPr/>
          <a:lstStyle/>
          <a:p>
            <a:fld id="{DEBDE3CC-F7E5-4627-9DAE-5FDEF2C19E00}" type="slidenum">
              <a:rPr lang="ko-KR" altLang="en-US" smtClean="0"/>
              <a:t>15</a:t>
            </a:fld>
            <a:endParaRPr lang="ko-KR" altLang="en-US"/>
          </a:p>
        </p:txBody>
      </p:sp>
    </p:spTree>
    <p:extLst>
      <p:ext uri="{BB962C8B-B14F-4D97-AF65-F5344CB8AC3E}">
        <p14:creationId xmlns:p14="http://schemas.microsoft.com/office/powerpoint/2010/main" val="1655893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Open Source?</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Python – language</a:t>
            </a:r>
          </a:p>
          <a:p>
            <a:pPr algn="just"/>
            <a:endParaRPr lang="en-US" altLang="ko-KR" sz="2400" dirty="0"/>
          </a:p>
          <a:p>
            <a:pPr algn="just"/>
            <a:r>
              <a:rPr lang="en-US" altLang="ko-KR" sz="2400" dirty="0" err="1"/>
              <a:t>CPython</a:t>
            </a:r>
            <a:r>
              <a:rPr lang="en-US" altLang="ko-KR" sz="2400" dirty="0"/>
              <a:t> – implemented in C</a:t>
            </a:r>
          </a:p>
          <a:p>
            <a:pPr algn="just"/>
            <a:r>
              <a:rPr lang="en-US" altLang="ko-KR" sz="2400" dirty="0" err="1"/>
              <a:t>JPython</a:t>
            </a:r>
            <a:r>
              <a:rPr lang="en-US" altLang="ko-KR" sz="2400" dirty="0"/>
              <a:t> – runs in JVM</a:t>
            </a:r>
          </a:p>
          <a:p>
            <a:pPr algn="just"/>
            <a:r>
              <a:rPr lang="en-US" altLang="ko-KR" sz="2400" dirty="0" err="1"/>
              <a:t>IronPython</a:t>
            </a:r>
            <a:r>
              <a:rPr lang="en-US" altLang="ko-KR" sz="2400" dirty="0"/>
              <a:t> – implemented in C# and runs on .NET Framework</a:t>
            </a:r>
          </a:p>
          <a:p>
            <a:pPr algn="just"/>
            <a:endParaRPr lang="en-US" altLang="ko-KR" sz="2200" dirty="0"/>
          </a:p>
        </p:txBody>
      </p:sp>
      <p:pic>
        <p:nvPicPr>
          <p:cNvPr id="3074" name="Picture 2" descr="http://compilers.pydata.org/logo_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0894" y="4996089"/>
            <a:ext cx="3966736"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imgur.com/Urqt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432" y="4813209"/>
            <a:ext cx="224384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tr1.cbsistatic.com/hub/i/2015/05/07/425767f6-f49e-11e4-940f-14feb5cc3d2a/ironpython0414_fig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356" y="564875"/>
            <a:ext cx="5281402"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28A246B-BF42-C249-BAC4-0BD61759C9DC}"/>
              </a:ext>
            </a:extLst>
          </p:cNvPr>
          <p:cNvSpPr>
            <a:spLocks noGrp="1"/>
          </p:cNvSpPr>
          <p:nvPr>
            <p:ph type="sldNum" sz="quarter" idx="12"/>
          </p:nvPr>
        </p:nvSpPr>
        <p:spPr/>
        <p:txBody>
          <a:bodyPr/>
          <a:lstStyle/>
          <a:p>
            <a:fld id="{DEBDE3CC-F7E5-4627-9DAE-5FDEF2C19E00}" type="slidenum">
              <a:rPr lang="ko-KR" altLang="en-US" smtClean="0"/>
              <a:t>16</a:t>
            </a:fld>
            <a:endParaRPr lang="ko-KR" altLang="en-US"/>
          </a:p>
        </p:txBody>
      </p:sp>
    </p:spTree>
    <p:extLst>
      <p:ext uri="{BB962C8B-B14F-4D97-AF65-F5344CB8AC3E}">
        <p14:creationId xmlns:p14="http://schemas.microsoft.com/office/powerpoint/2010/main" val="3046636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Cross-Platform</a:t>
            </a:r>
            <a:endParaRPr lang="ko-KR" altLang="en-US" dirty="0"/>
          </a:p>
        </p:txBody>
      </p:sp>
      <p:pic>
        <p:nvPicPr>
          <p:cNvPr id="4098" name="Picture 2" descr="http://www.annedawson.net/Idle_image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30" y="1716995"/>
            <a:ext cx="6841474" cy="49377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orks13.com/bilder/blog/eric4-ma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047" y="630918"/>
            <a:ext cx="6257475" cy="402336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commons/thumb/4/48/Dell_Logo.svg/2000px-Dell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61466" y="5449389"/>
            <a:ext cx="1018056" cy="100584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cdn2.hubspot.net/hub/64619/file-1755134358-png/Window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1322" y="5540829"/>
            <a:ext cx="13395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upload.wikimedia.org/wikipedia/de/thumb/b/b1/MacOS-Logo.svg/2000px-MacOS-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69774" y="5540829"/>
            <a:ext cx="962020" cy="9144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www.telepresenceoptions.com/IBM_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78256" y="4770121"/>
            <a:ext cx="1438340" cy="64008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5A6D95C-E213-5347-9466-8CCD8F92FB97}"/>
              </a:ext>
            </a:extLst>
          </p:cNvPr>
          <p:cNvSpPr>
            <a:spLocks noGrp="1"/>
          </p:cNvSpPr>
          <p:nvPr>
            <p:ph type="sldNum" sz="quarter" idx="12"/>
          </p:nvPr>
        </p:nvSpPr>
        <p:spPr/>
        <p:txBody>
          <a:bodyPr/>
          <a:lstStyle/>
          <a:p>
            <a:fld id="{DEBDE3CC-F7E5-4627-9DAE-5FDEF2C19E00}" type="slidenum">
              <a:rPr lang="ko-KR" altLang="en-US" smtClean="0"/>
              <a:t>17</a:t>
            </a:fld>
            <a:endParaRPr lang="ko-KR" altLang="en-US"/>
          </a:p>
        </p:txBody>
      </p:sp>
    </p:spTree>
    <p:extLst>
      <p:ext uri="{BB962C8B-B14F-4D97-AF65-F5344CB8AC3E}">
        <p14:creationId xmlns:p14="http://schemas.microsoft.com/office/powerpoint/2010/main" val="118020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Interpreted</a:t>
            </a:r>
            <a:endParaRPr lang="ko-KR" altLang="en-US" dirty="0"/>
          </a:p>
        </p:txBody>
      </p:sp>
      <p:pic>
        <p:nvPicPr>
          <p:cNvPr id="6146" name="Picture 2" descr="http://trizpug.org/Members/cbc/wyntkap/img/interpr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47" y="2574472"/>
            <a:ext cx="6699283"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www.ics.uci.edu/~pattis/common/handouts/introtopythonineclipse/pyimages/pythoninterpre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203" y="3957135"/>
            <a:ext cx="6339837" cy="23774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250FDF8-9B8E-1E40-AD6F-968AB5A7A0E3}"/>
              </a:ext>
            </a:extLst>
          </p:cNvPr>
          <p:cNvSpPr>
            <a:spLocks noGrp="1"/>
          </p:cNvSpPr>
          <p:nvPr>
            <p:ph type="sldNum" sz="quarter" idx="12"/>
          </p:nvPr>
        </p:nvSpPr>
        <p:spPr/>
        <p:txBody>
          <a:bodyPr/>
          <a:lstStyle/>
          <a:p>
            <a:fld id="{DEBDE3CC-F7E5-4627-9DAE-5FDEF2C19E00}" type="slidenum">
              <a:rPr lang="ko-KR" altLang="en-US" smtClean="0"/>
              <a:t>18</a:t>
            </a:fld>
            <a:endParaRPr lang="ko-KR" altLang="en-US"/>
          </a:p>
        </p:txBody>
      </p:sp>
    </p:spTree>
    <p:extLst>
      <p:ext uri="{BB962C8B-B14F-4D97-AF65-F5344CB8AC3E}">
        <p14:creationId xmlns:p14="http://schemas.microsoft.com/office/powerpoint/2010/main" val="1060114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Dynamically Typed</a:t>
            </a:r>
            <a:endParaRPr lang="ko-KR" altLang="en-US" dirty="0"/>
          </a:p>
        </p:txBody>
      </p:sp>
      <p:sp>
        <p:nvSpPr>
          <p:cNvPr id="5" name="Content Placeholder 2"/>
          <p:cNvSpPr>
            <a:spLocks noGrp="1"/>
          </p:cNvSpPr>
          <p:nvPr>
            <p:ph idx="1"/>
          </p:nvPr>
        </p:nvSpPr>
        <p:spPr>
          <a:xfrm>
            <a:off x="896230" y="2059207"/>
            <a:ext cx="2881086" cy="4267200"/>
          </a:xfrm>
        </p:spPr>
        <p:style>
          <a:lnRef idx="2">
            <a:schemeClr val="accent2"/>
          </a:lnRef>
          <a:fillRef idx="1">
            <a:schemeClr val="lt1"/>
          </a:fillRef>
          <a:effectRef idx="0">
            <a:schemeClr val="accent2"/>
          </a:effectRef>
          <a:fontRef idx="minor">
            <a:schemeClr val="dk1"/>
          </a:fontRef>
        </p:style>
        <p:txBody>
          <a:bodyPr>
            <a:normAutofit/>
          </a:bodyPr>
          <a:lstStyle/>
          <a:p>
            <a:pPr marL="0" indent="0" algn="just">
              <a:buNone/>
            </a:pPr>
            <a:r>
              <a:rPr lang="en-US" altLang="ko-KR" sz="2400" dirty="0"/>
              <a:t>C</a:t>
            </a:r>
          </a:p>
          <a:p>
            <a:pPr marL="0" indent="0" algn="just">
              <a:buNone/>
            </a:pPr>
            <a:r>
              <a:rPr lang="en-US" altLang="ko-KR" sz="2400" dirty="0"/>
              <a:t>	int a, b, sum;</a:t>
            </a:r>
          </a:p>
          <a:p>
            <a:pPr marL="0" indent="0" algn="just">
              <a:buNone/>
            </a:pPr>
            <a:endParaRPr lang="en-US" altLang="ko-KR" sz="2400" dirty="0"/>
          </a:p>
          <a:p>
            <a:pPr marL="0" indent="0" algn="just">
              <a:buNone/>
            </a:pPr>
            <a:r>
              <a:rPr lang="en-US" altLang="ko-KR" sz="2400" dirty="0"/>
              <a:t>	a = 3;</a:t>
            </a:r>
          </a:p>
          <a:p>
            <a:pPr marL="0" indent="0" algn="just">
              <a:buNone/>
            </a:pPr>
            <a:r>
              <a:rPr lang="en-US" altLang="ko-KR" sz="2400" dirty="0"/>
              <a:t>	b = 5;</a:t>
            </a:r>
          </a:p>
          <a:p>
            <a:pPr marL="0" indent="0" algn="just">
              <a:buNone/>
            </a:pPr>
            <a:endParaRPr lang="en-US" altLang="ko-KR" sz="2400" dirty="0"/>
          </a:p>
          <a:p>
            <a:pPr marL="0" indent="0" algn="just">
              <a:buNone/>
            </a:pPr>
            <a:r>
              <a:rPr lang="en-US" altLang="ko-KR" sz="2400" dirty="0"/>
              <a:t>	sum = a + b;</a:t>
            </a:r>
          </a:p>
        </p:txBody>
      </p:sp>
      <p:sp>
        <p:nvSpPr>
          <p:cNvPr id="6" name="Content Placeholder 2"/>
          <p:cNvSpPr txBox="1">
            <a:spLocks/>
          </p:cNvSpPr>
          <p:nvPr/>
        </p:nvSpPr>
        <p:spPr>
          <a:xfrm>
            <a:off x="3933345" y="2059208"/>
            <a:ext cx="2881086" cy="4267200"/>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just">
              <a:buNone/>
            </a:pPr>
            <a:r>
              <a:rPr lang="en-US" altLang="ko-KR" sz="2400" dirty="0"/>
              <a:t>Python</a:t>
            </a:r>
          </a:p>
          <a:p>
            <a:pPr marL="0" indent="0" algn="just">
              <a:buNone/>
            </a:pPr>
            <a:r>
              <a:rPr lang="en-US" altLang="ko-KR" sz="2400" dirty="0"/>
              <a:t>	a = 3</a:t>
            </a:r>
          </a:p>
          <a:p>
            <a:pPr marL="0" indent="0" algn="just">
              <a:buNone/>
            </a:pPr>
            <a:r>
              <a:rPr lang="en-US" altLang="ko-KR" sz="2400" dirty="0"/>
              <a:t>	b = 5</a:t>
            </a:r>
          </a:p>
          <a:p>
            <a:pPr marL="0" indent="0" algn="just">
              <a:buNone/>
            </a:pPr>
            <a:endParaRPr lang="en-US" altLang="ko-KR" sz="2400" dirty="0"/>
          </a:p>
          <a:p>
            <a:pPr marL="0" indent="0" algn="just">
              <a:buNone/>
            </a:pPr>
            <a:r>
              <a:rPr lang="en-US" altLang="ko-KR" sz="2400" dirty="0"/>
              <a:t>	sum = a + b</a:t>
            </a:r>
            <a:endParaRPr lang="en-US" altLang="ko-KR" sz="2200" dirty="0"/>
          </a:p>
        </p:txBody>
      </p:sp>
      <p:pic>
        <p:nvPicPr>
          <p:cNvPr id="7170" name="Picture 2" descr="https://www.maketecheasier.com/assets/uploads/2009/03/interpr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688" y="2274201"/>
            <a:ext cx="4905375" cy="264795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6992230" y="4822371"/>
            <a:ext cx="4361570" cy="93617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lnSpcReduction="10000"/>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dk1"/>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dk1"/>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dk1"/>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dk1"/>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dk1"/>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dk1"/>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dk1"/>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dk1"/>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dk1"/>
                </a:solidFill>
                <a:latin typeface="+mn-lt"/>
                <a:ea typeface="+mn-ea"/>
                <a:cs typeface="+mn-cs"/>
              </a:defRPr>
            </a:lvl9pPr>
          </a:lstStyle>
          <a:p>
            <a:pPr marL="0" indent="0" algn="just">
              <a:buFont typeface="Wingdings 3" charset="2"/>
              <a:buNone/>
            </a:pPr>
            <a:r>
              <a:rPr lang="en-US" altLang="ko-KR" sz="2400" dirty="0"/>
              <a:t>C</a:t>
            </a:r>
          </a:p>
          <a:p>
            <a:pPr marL="0" indent="0" algn="just">
              <a:buFont typeface="Wingdings 3" charset="2"/>
              <a:buNone/>
            </a:pPr>
            <a:r>
              <a:rPr lang="en-US" altLang="ko-KR" sz="2400" dirty="0"/>
              <a:t>	int </a:t>
            </a:r>
            <a:r>
              <a:rPr lang="en-US" altLang="ko-KR" sz="2400" dirty="0" err="1"/>
              <a:t>num</a:t>
            </a:r>
            <a:r>
              <a:rPr lang="en-US" altLang="ko-KR" sz="2400" dirty="0"/>
              <a:t>[3] = { 1, 2, 3, 4 };</a:t>
            </a:r>
          </a:p>
        </p:txBody>
      </p:sp>
      <p:sp>
        <p:nvSpPr>
          <p:cNvPr id="3" name="Slide Number Placeholder 2">
            <a:extLst>
              <a:ext uri="{FF2B5EF4-FFF2-40B4-BE49-F238E27FC236}">
                <a16:creationId xmlns:a16="http://schemas.microsoft.com/office/drawing/2014/main" id="{58069EDC-EE40-3043-A7E7-256C9766BA9C}"/>
              </a:ext>
            </a:extLst>
          </p:cNvPr>
          <p:cNvSpPr>
            <a:spLocks noGrp="1"/>
          </p:cNvSpPr>
          <p:nvPr>
            <p:ph type="sldNum" sz="quarter" idx="12"/>
          </p:nvPr>
        </p:nvSpPr>
        <p:spPr/>
        <p:txBody>
          <a:bodyPr/>
          <a:lstStyle/>
          <a:p>
            <a:fld id="{DEBDE3CC-F7E5-4627-9DAE-5FDEF2C19E00}" type="slidenum">
              <a:rPr lang="ko-KR" altLang="en-US" smtClean="0"/>
              <a:t>19</a:t>
            </a:fld>
            <a:endParaRPr lang="ko-KR" altLang="en-US"/>
          </a:p>
        </p:txBody>
      </p:sp>
    </p:spTree>
    <p:extLst>
      <p:ext uri="{BB962C8B-B14F-4D97-AF65-F5344CB8AC3E}">
        <p14:creationId xmlns:p14="http://schemas.microsoft.com/office/powerpoint/2010/main" val="1452256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DBEB-7ABE-9FF6-1160-6EB212D84D27}"/>
              </a:ext>
            </a:extLst>
          </p:cNvPr>
          <p:cNvSpPr>
            <a:spLocks noGrp="1"/>
          </p:cNvSpPr>
          <p:nvPr>
            <p:ph type="title"/>
          </p:nvPr>
        </p:nvSpPr>
        <p:spPr>
          <a:xfrm>
            <a:off x="1166634" y="818794"/>
            <a:ext cx="8761413" cy="706964"/>
          </a:xfrm>
        </p:spPr>
        <p:txBody>
          <a:bodyPr/>
          <a:lstStyle/>
          <a:p>
            <a:r>
              <a:rPr lang="en-US" dirty="0"/>
              <a:t>Me me me me ….</a:t>
            </a:r>
            <a:endParaRPr lang="en-KR" dirty="0"/>
          </a:p>
        </p:txBody>
      </p:sp>
      <p:pic>
        <p:nvPicPr>
          <p:cNvPr id="4" name="Picture 2" descr="File:ZTE-logo.svg - Wikimedia Commons">
            <a:extLst>
              <a:ext uri="{FF2B5EF4-FFF2-40B4-BE49-F238E27FC236}">
                <a16:creationId xmlns:a16="http://schemas.microsoft.com/office/drawing/2014/main" id="{75939678-EFC2-34C4-BA0D-95CF078ECE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6339" y="3189286"/>
            <a:ext cx="848755" cy="4097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ddis Ababa University - Wikiwand">
            <a:extLst>
              <a:ext uri="{FF2B5EF4-FFF2-40B4-BE49-F238E27FC236}">
                <a16:creationId xmlns:a16="http://schemas.microsoft.com/office/drawing/2014/main" id="{FC69A84A-E525-EC1A-160A-22975CD96F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025" y="2355379"/>
            <a:ext cx="691384" cy="787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ymbol | Ajou University">
            <a:extLst>
              <a:ext uri="{FF2B5EF4-FFF2-40B4-BE49-F238E27FC236}">
                <a16:creationId xmlns:a16="http://schemas.microsoft.com/office/drawing/2014/main" id="{F5E664CB-341C-E6D4-4C72-67C527C855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8480" y="3663470"/>
            <a:ext cx="691384" cy="6913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tudy in Korea | run by Korean Government">
            <a:extLst>
              <a:ext uri="{FF2B5EF4-FFF2-40B4-BE49-F238E27FC236}">
                <a16:creationId xmlns:a16="http://schemas.microsoft.com/office/drawing/2014/main" id="{A01B891D-8C1D-C25F-FD7B-8D4BF454D6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8480" y="4354854"/>
            <a:ext cx="706476" cy="706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Library and Information Science - Keimyung University">
            <a:extLst>
              <a:ext uri="{FF2B5EF4-FFF2-40B4-BE49-F238E27FC236}">
                <a16:creationId xmlns:a16="http://schemas.microsoft.com/office/drawing/2014/main" id="{853B4379-DEAC-8494-BF17-7A7174DBF4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1083" y="5061330"/>
            <a:ext cx="841270" cy="8412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undefined">
            <a:extLst>
              <a:ext uri="{FF2B5EF4-FFF2-40B4-BE49-F238E27FC236}">
                <a16:creationId xmlns:a16="http://schemas.microsoft.com/office/drawing/2014/main" id="{84D59946-DD6D-2139-1C56-79BB612A26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1163" y="4464705"/>
            <a:ext cx="730167" cy="4867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undefined">
            <a:extLst>
              <a:ext uri="{FF2B5EF4-FFF2-40B4-BE49-F238E27FC236}">
                <a16:creationId xmlns:a16="http://schemas.microsoft.com/office/drawing/2014/main" id="{3BEFCE18-2A65-BFAF-D155-6C7AC004993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3600" y="2866036"/>
            <a:ext cx="665292" cy="3326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E45D5B3-411E-A978-B769-E3DC49751A0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54194" y="4874020"/>
            <a:ext cx="1858905" cy="18966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C1A4D634-B282-AEB4-A164-DF35FDA4D3EC}"/>
              </a:ext>
            </a:extLst>
          </p:cNvPr>
          <p:cNvPicPr>
            <a:picLocks noChangeAspect="1"/>
          </p:cNvPicPr>
          <p:nvPr/>
        </p:nvPicPr>
        <p:blipFill>
          <a:blip r:embed="rId10"/>
          <a:stretch>
            <a:fillRect/>
          </a:stretch>
        </p:blipFill>
        <p:spPr>
          <a:xfrm>
            <a:off x="4404856" y="2505291"/>
            <a:ext cx="4120485" cy="2268795"/>
          </a:xfrm>
          <a:prstGeom prst="rect">
            <a:avLst/>
          </a:prstGeom>
        </p:spPr>
      </p:pic>
      <p:pic>
        <p:nvPicPr>
          <p:cNvPr id="27" name="Picture 26">
            <a:extLst>
              <a:ext uri="{FF2B5EF4-FFF2-40B4-BE49-F238E27FC236}">
                <a16:creationId xmlns:a16="http://schemas.microsoft.com/office/drawing/2014/main" id="{F13CDEF3-8FD4-26C6-5655-28A35B2B1C0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92420" y="3279765"/>
            <a:ext cx="681929" cy="767410"/>
          </a:xfrm>
          <a:prstGeom prst="rect">
            <a:avLst/>
          </a:prstGeom>
          <a:noFill/>
          <a:ln w="57150">
            <a:noFill/>
          </a:ln>
        </p:spPr>
      </p:pic>
      <p:pic>
        <p:nvPicPr>
          <p:cNvPr id="28" name="Picture 4">
            <a:extLst>
              <a:ext uri="{FF2B5EF4-FFF2-40B4-BE49-F238E27FC236}">
                <a16:creationId xmlns:a16="http://schemas.microsoft.com/office/drawing/2014/main" id="{5A3D71B7-DBB7-A53F-8CF0-7FB1122C8EB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92420" y="2505291"/>
            <a:ext cx="691384" cy="704793"/>
          </a:xfrm>
          <a:prstGeom prst="rect">
            <a:avLst/>
          </a:prstGeom>
          <a:noFill/>
          <a:extLst>
            <a:ext uri="{909E8E84-426E-40DD-AFC4-6F175D3DCCD1}">
              <a14:hiddenFill xmlns:a14="http://schemas.microsoft.com/office/drawing/2010/main">
                <a:solidFill>
                  <a:srgbClr val="FFFFFF"/>
                </a:solidFill>
              </a14:hiddenFill>
            </a:ext>
          </a:extLst>
        </p:spPr>
      </p:pic>
      <p:pic>
        <p:nvPicPr>
          <p:cNvPr id="33794" name="Picture 2" descr="Loyola University Maryland - Recent News &amp; Activity">
            <a:extLst>
              <a:ext uri="{FF2B5EF4-FFF2-40B4-BE49-F238E27FC236}">
                <a16:creationId xmlns:a16="http://schemas.microsoft.com/office/drawing/2014/main" id="{E61D9D0D-B33C-134B-BEB2-31F64D63312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88358" y="5822352"/>
            <a:ext cx="773995" cy="8496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E5AFDA80-2FAB-AC4D-A801-1C749FC47A89}"/>
              </a:ext>
            </a:extLst>
          </p:cNvPr>
          <p:cNvPicPr>
            <a:picLocks noChangeAspect="1"/>
          </p:cNvPicPr>
          <p:nvPr/>
        </p:nvPicPr>
        <p:blipFill>
          <a:blip r:embed="rId14"/>
          <a:stretch>
            <a:fillRect/>
          </a:stretch>
        </p:blipFill>
        <p:spPr>
          <a:xfrm>
            <a:off x="240164" y="6054588"/>
            <a:ext cx="731288" cy="385201"/>
          </a:xfrm>
          <a:prstGeom prst="rect">
            <a:avLst/>
          </a:prstGeom>
        </p:spPr>
      </p:pic>
      <p:cxnSp>
        <p:nvCxnSpPr>
          <p:cNvPr id="35" name="Elbow Connector 34">
            <a:extLst>
              <a:ext uri="{FF2B5EF4-FFF2-40B4-BE49-F238E27FC236}">
                <a16:creationId xmlns:a16="http://schemas.microsoft.com/office/drawing/2014/main" id="{C926FC3E-1086-0744-8218-A2C89F638BC1}"/>
              </a:ext>
            </a:extLst>
          </p:cNvPr>
          <p:cNvCxnSpPr>
            <a:stCxn id="5" idx="1"/>
            <a:endCxn id="4" idx="1"/>
          </p:cNvCxnSpPr>
          <p:nvPr/>
        </p:nvCxnSpPr>
        <p:spPr>
          <a:xfrm rot="10800000" flipV="1">
            <a:off x="1506339" y="2748953"/>
            <a:ext cx="78686" cy="645227"/>
          </a:xfrm>
          <a:prstGeom prst="bentConnector3">
            <a:avLst>
              <a:gd name="adj1" fmla="val 390522"/>
            </a:avLst>
          </a:prstGeom>
          <a:ln w="57150"/>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C9C37F58-27EF-C14C-B361-A70E6130A120}"/>
              </a:ext>
            </a:extLst>
          </p:cNvPr>
          <p:cNvCxnSpPr>
            <a:cxnSpLocks/>
            <a:stCxn id="6" idx="1"/>
            <a:endCxn id="8" idx="1"/>
          </p:cNvCxnSpPr>
          <p:nvPr/>
        </p:nvCxnSpPr>
        <p:spPr>
          <a:xfrm rot="10800000" flipV="1">
            <a:off x="1521084" y="4009161"/>
            <a:ext cx="67397" cy="1472803"/>
          </a:xfrm>
          <a:prstGeom prst="bentConnector3">
            <a:avLst>
              <a:gd name="adj1" fmla="val 439184"/>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CA0475-7E07-B740-AF09-E5541B3F42A2}"/>
              </a:ext>
            </a:extLst>
          </p:cNvPr>
          <p:cNvCxnSpPr>
            <a:stCxn id="33794" idx="1"/>
            <a:endCxn id="32" idx="3"/>
          </p:cNvCxnSpPr>
          <p:nvPr/>
        </p:nvCxnSpPr>
        <p:spPr>
          <a:xfrm flipH="1">
            <a:off x="971452" y="6247189"/>
            <a:ext cx="61690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6C94C94-B9C7-5642-BCA5-EB5412643C64}"/>
              </a:ext>
            </a:extLst>
          </p:cNvPr>
          <p:cNvCxnSpPr>
            <a:cxnSpLocks/>
            <a:endCxn id="22" idx="3"/>
          </p:cNvCxnSpPr>
          <p:nvPr/>
        </p:nvCxnSpPr>
        <p:spPr>
          <a:xfrm flipH="1">
            <a:off x="901330" y="4708092"/>
            <a:ext cx="37857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6A88C9-8F3D-C54B-BB20-C39A0EA19A57}"/>
              </a:ext>
            </a:extLst>
          </p:cNvPr>
          <p:cNvCxnSpPr>
            <a:cxnSpLocks/>
            <a:endCxn id="23" idx="3"/>
          </p:cNvCxnSpPr>
          <p:nvPr/>
        </p:nvCxnSpPr>
        <p:spPr>
          <a:xfrm flipH="1">
            <a:off x="868892" y="3032359"/>
            <a:ext cx="41101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4820" name="Picture 4" descr="Free Vector | Cartoon people hiking together">
            <a:extLst>
              <a:ext uri="{FF2B5EF4-FFF2-40B4-BE49-F238E27FC236}">
                <a16:creationId xmlns:a16="http://schemas.microsoft.com/office/drawing/2014/main" id="{485073A7-8D42-474F-95D9-8B1C0BCD773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97407" y="2291821"/>
            <a:ext cx="3248417" cy="2163881"/>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Benefits of playing soccer for kids, toddlers, and teens | Sawyer Blog">
            <a:extLst>
              <a:ext uri="{FF2B5EF4-FFF2-40B4-BE49-F238E27FC236}">
                <a16:creationId xmlns:a16="http://schemas.microsoft.com/office/drawing/2014/main" id="{5E82056F-5D68-6748-8408-211F9EE3D83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802629" y="4708092"/>
            <a:ext cx="3243195" cy="1824297"/>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a:extLst>
              <a:ext uri="{FF2B5EF4-FFF2-40B4-BE49-F238E27FC236}">
                <a16:creationId xmlns:a16="http://schemas.microsoft.com/office/drawing/2014/main" id="{AE2C4596-7DB2-AF4B-9D06-2E97E4C2BA4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460228" y="4189617"/>
            <a:ext cx="677784" cy="762694"/>
          </a:xfrm>
          <a:prstGeom prst="rect">
            <a:avLst/>
          </a:prstGeom>
          <a:noFill/>
          <a:extLst>
            <a:ext uri="{909E8E84-426E-40DD-AFC4-6F175D3DCCD1}">
              <a14:hiddenFill xmlns:a14="http://schemas.microsoft.com/office/drawing/2010/main">
                <a:solidFill>
                  <a:srgbClr val="FFFFFF"/>
                </a:solidFill>
              </a14:hiddenFill>
            </a:ext>
          </a:extLst>
        </p:spPr>
      </p:pic>
      <p:sp>
        <p:nvSpPr>
          <p:cNvPr id="47" name="Slide Number Placeholder 46">
            <a:extLst>
              <a:ext uri="{FF2B5EF4-FFF2-40B4-BE49-F238E27FC236}">
                <a16:creationId xmlns:a16="http://schemas.microsoft.com/office/drawing/2014/main" id="{1743AE7E-9DDE-644F-8282-8B0C6BB621BC}"/>
              </a:ext>
            </a:extLst>
          </p:cNvPr>
          <p:cNvSpPr>
            <a:spLocks noGrp="1"/>
          </p:cNvSpPr>
          <p:nvPr>
            <p:ph type="sldNum" sz="quarter" idx="12"/>
          </p:nvPr>
        </p:nvSpPr>
        <p:spPr/>
        <p:txBody>
          <a:bodyPr/>
          <a:lstStyle/>
          <a:p>
            <a:fld id="{DEBDE3CC-F7E5-4627-9DAE-5FDEF2C19E00}" type="slidenum">
              <a:rPr lang="ko-KR" altLang="en-US" smtClean="0"/>
              <a:t>2</a:t>
            </a:fld>
            <a:endParaRPr lang="ko-KR" altLang="en-US"/>
          </a:p>
        </p:txBody>
      </p:sp>
    </p:spTree>
    <p:extLst>
      <p:ext uri="{BB962C8B-B14F-4D97-AF65-F5344CB8AC3E}">
        <p14:creationId xmlns:p14="http://schemas.microsoft.com/office/powerpoint/2010/main" val="931219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High-Level</a:t>
            </a:r>
            <a:endParaRPr lang="ko-KR" altLang="en-US" dirty="0"/>
          </a:p>
        </p:txBody>
      </p:sp>
      <p:sp>
        <p:nvSpPr>
          <p:cNvPr id="5" name="Rectangle 4"/>
          <p:cNvSpPr/>
          <p:nvPr/>
        </p:nvSpPr>
        <p:spPr>
          <a:xfrm>
            <a:off x="2122741" y="5600699"/>
            <a:ext cx="4419600" cy="772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Hardware</a:t>
            </a:r>
          </a:p>
        </p:txBody>
      </p:sp>
      <p:sp>
        <p:nvSpPr>
          <p:cNvPr id="9" name="Rectangle 8"/>
          <p:cNvSpPr/>
          <p:nvPr/>
        </p:nvSpPr>
        <p:spPr>
          <a:xfrm>
            <a:off x="2449312" y="4827813"/>
            <a:ext cx="3766458" cy="77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1" name="Rectangle 10"/>
          <p:cNvSpPr/>
          <p:nvPr/>
        </p:nvSpPr>
        <p:spPr>
          <a:xfrm>
            <a:off x="2754112" y="4054927"/>
            <a:ext cx="3156858" cy="772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Assembly Learning</a:t>
            </a:r>
          </a:p>
        </p:txBody>
      </p:sp>
      <p:sp>
        <p:nvSpPr>
          <p:cNvPr id="12" name="Rectangle 11"/>
          <p:cNvSpPr/>
          <p:nvPr/>
        </p:nvSpPr>
        <p:spPr>
          <a:xfrm>
            <a:off x="3037141" y="3282041"/>
            <a:ext cx="2590800" cy="772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 C++, C#</a:t>
            </a:r>
          </a:p>
        </p:txBody>
      </p:sp>
      <p:sp>
        <p:nvSpPr>
          <p:cNvPr id="13" name="Rectangle 12"/>
          <p:cNvSpPr/>
          <p:nvPr/>
        </p:nvSpPr>
        <p:spPr>
          <a:xfrm>
            <a:off x="3167770" y="2509155"/>
            <a:ext cx="2329542" cy="7728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Python, Ruby</a:t>
            </a:r>
          </a:p>
        </p:txBody>
      </p:sp>
      <p:sp>
        <p:nvSpPr>
          <p:cNvPr id="6" name="TextBox 5"/>
          <p:cNvSpPr txBox="1"/>
          <p:nvPr/>
        </p:nvSpPr>
        <p:spPr>
          <a:xfrm>
            <a:off x="685915" y="5802476"/>
            <a:ext cx="1338828" cy="369332"/>
          </a:xfrm>
          <a:prstGeom prst="rect">
            <a:avLst/>
          </a:prstGeom>
          <a:noFill/>
        </p:spPr>
        <p:txBody>
          <a:bodyPr wrap="none" rtlCol="0">
            <a:spAutoFit/>
          </a:bodyPr>
          <a:lstStyle/>
          <a:p>
            <a:r>
              <a:rPr lang="ko-KR" altLang="en-US" dirty="0"/>
              <a:t>기계친화적</a:t>
            </a:r>
            <a:endParaRPr lang="en-US" dirty="0"/>
          </a:p>
        </p:txBody>
      </p:sp>
      <p:sp>
        <p:nvSpPr>
          <p:cNvPr id="15" name="TextBox 14"/>
          <p:cNvSpPr txBox="1"/>
          <p:nvPr/>
        </p:nvSpPr>
        <p:spPr>
          <a:xfrm>
            <a:off x="6542341" y="2710932"/>
            <a:ext cx="1633781" cy="369332"/>
          </a:xfrm>
          <a:prstGeom prst="rect">
            <a:avLst/>
          </a:prstGeom>
          <a:noFill/>
        </p:spPr>
        <p:txBody>
          <a:bodyPr wrap="none" rtlCol="0">
            <a:spAutoFit/>
          </a:bodyPr>
          <a:lstStyle/>
          <a:p>
            <a:r>
              <a:rPr lang="ko-KR" altLang="en-US" dirty="0"/>
              <a:t>사용자 친화적</a:t>
            </a:r>
            <a:endParaRPr lang="en-US" dirty="0"/>
          </a:p>
        </p:txBody>
      </p:sp>
      <p:cxnSp>
        <p:nvCxnSpPr>
          <p:cNvPr id="8" name="Straight Arrow Connector 7"/>
          <p:cNvCxnSpPr/>
          <p:nvPr/>
        </p:nvCxnSpPr>
        <p:spPr>
          <a:xfrm>
            <a:off x="1436914" y="2509155"/>
            <a:ext cx="0" cy="319495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flipV="1">
            <a:off x="7359231" y="3174545"/>
            <a:ext cx="0" cy="319904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7859539" y="3396343"/>
            <a:ext cx="4265786" cy="2862322"/>
          </a:xfrm>
          <a:prstGeom prst="rect">
            <a:avLst/>
          </a:prstGeom>
          <a:noFill/>
        </p:spPr>
        <p:txBody>
          <a:bodyPr wrap="square" rtlCol="0">
            <a:spAutoFit/>
          </a:bodyPr>
          <a:lstStyle/>
          <a:p>
            <a:r>
              <a:rPr lang="en-US" b="1" u="sng" dirty="0"/>
              <a:t>Python</a:t>
            </a:r>
            <a:r>
              <a:rPr lang="en-US" dirty="0"/>
              <a:t>:	close to language, </a:t>
            </a:r>
            <a:r>
              <a:rPr lang="en-US" dirty="0">
                <a:solidFill>
                  <a:srgbClr val="FF0000"/>
                </a:solidFill>
              </a:rPr>
              <a:t>English</a:t>
            </a:r>
          </a:p>
          <a:p>
            <a:r>
              <a:rPr lang="en-US" dirty="0"/>
              <a:t>	sum = a + b</a:t>
            </a:r>
          </a:p>
          <a:p>
            <a:endParaRPr lang="en-US" dirty="0"/>
          </a:p>
          <a:p>
            <a:r>
              <a:rPr lang="en-US" b="1" u="sng" dirty="0"/>
              <a:t>Assembly</a:t>
            </a:r>
            <a:r>
              <a:rPr lang="en-US" dirty="0"/>
              <a:t>:</a:t>
            </a:r>
          </a:p>
          <a:p>
            <a:r>
              <a:rPr lang="en-US" dirty="0"/>
              <a:t>	L2:</a:t>
            </a:r>
          </a:p>
          <a:p>
            <a:r>
              <a:rPr lang="en-US" dirty="0"/>
              <a:t>	    add r3, r1, 80</a:t>
            </a:r>
          </a:p>
          <a:p>
            <a:r>
              <a:rPr lang="en-US" dirty="0"/>
              <a:t>	    add r4, r1, 88</a:t>
            </a:r>
          </a:p>
          <a:p>
            <a:endParaRPr lang="en-US" dirty="0"/>
          </a:p>
          <a:p>
            <a:r>
              <a:rPr lang="en-US" b="1" u="sng" dirty="0"/>
              <a:t>Machine</a:t>
            </a:r>
            <a:r>
              <a:rPr lang="en-US" dirty="0"/>
              <a:t>: </a:t>
            </a:r>
            <a:r>
              <a:rPr lang="en-US" dirty="0">
                <a:solidFill>
                  <a:srgbClr val="FF0000"/>
                </a:solidFill>
              </a:rPr>
              <a:t>electric charge </a:t>
            </a:r>
            <a:r>
              <a:rPr lang="en-US" dirty="0"/>
              <a:t>+/-</a:t>
            </a:r>
          </a:p>
          <a:p>
            <a:r>
              <a:rPr lang="en-US" dirty="0"/>
              <a:t>	010110010110110101</a:t>
            </a:r>
          </a:p>
        </p:txBody>
      </p:sp>
      <p:sp>
        <p:nvSpPr>
          <p:cNvPr id="3" name="Slide Number Placeholder 2">
            <a:extLst>
              <a:ext uri="{FF2B5EF4-FFF2-40B4-BE49-F238E27FC236}">
                <a16:creationId xmlns:a16="http://schemas.microsoft.com/office/drawing/2014/main" id="{0C7E135B-4C23-0F44-AD3D-28D2E816EB5A}"/>
              </a:ext>
            </a:extLst>
          </p:cNvPr>
          <p:cNvSpPr>
            <a:spLocks noGrp="1"/>
          </p:cNvSpPr>
          <p:nvPr>
            <p:ph type="sldNum" sz="quarter" idx="12"/>
          </p:nvPr>
        </p:nvSpPr>
        <p:spPr/>
        <p:txBody>
          <a:bodyPr/>
          <a:lstStyle/>
          <a:p>
            <a:fld id="{DEBDE3CC-F7E5-4627-9DAE-5FDEF2C19E00}" type="slidenum">
              <a:rPr lang="ko-KR" altLang="en-US" smtClean="0"/>
              <a:t>20</a:t>
            </a:fld>
            <a:endParaRPr lang="ko-KR" altLang="en-US"/>
          </a:p>
        </p:txBody>
      </p:sp>
    </p:spTree>
    <p:extLst>
      <p:ext uri="{BB962C8B-B14F-4D97-AF65-F5344CB8AC3E}">
        <p14:creationId xmlns:p14="http://schemas.microsoft.com/office/powerpoint/2010/main" val="840861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2677645"/>
            <a:ext cx="4804782" cy="2283824"/>
          </a:xfrm>
        </p:spPr>
        <p:txBody>
          <a:bodyPr/>
          <a:lstStyle/>
          <a:p>
            <a:r>
              <a:rPr lang="en-US" dirty="0"/>
              <a:t>Writing a program</a:t>
            </a:r>
          </a:p>
        </p:txBody>
      </p:sp>
      <p:sp>
        <p:nvSpPr>
          <p:cNvPr id="3" name="Slide Number Placeholder 2">
            <a:extLst>
              <a:ext uri="{FF2B5EF4-FFF2-40B4-BE49-F238E27FC236}">
                <a16:creationId xmlns:a16="http://schemas.microsoft.com/office/drawing/2014/main" id="{4D442FB1-32DF-EB42-BDCA-9A94B91944E0}"/>
              </a:ext>
            </a:extLst>
          </p:cNvPr>
          <p:cNvSpPr>
            <a:spLocks noGrp="1"/>
          </p:cNvSpPr>
          <p:nvPr>
            <p:ph type="sldNum" sz="quarter" idx="12"/>
          </p:nvPr>
        </p:nvSpPr>
        <p:spPr/>
        <p:txBody>
          <a:bodyPr/>
          <a:lstStyle/>
          <a:p>
            <a:fld id="{DEBDE3CC-F7E5-4627-9DAE-5FDEF2C19E00}" type="slidenum">
              <a:rPr lang="ko-KR" altLang="en-US" smtClean="0"/>
              <a:t>21</a:t>
            </a:fld>
            <a:endParaRPr lang="ko-KR" altLang="en-US"/>
          </a:p>
        </p:txBody>
      </p:sp>
    </p:spTree>
    <p:extLst>
      <p:ext uri="{BB962C8B-B14F-4D97-AF65-F5344CB8AC3E}">
        <p14:creationId xmlns:p14="http://schemas.microsoft.com/office/powerpoint/2010/main" val="1870121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2" y="973668"/>
            <a:ext cx="9197587" cy="706964"/>
          </a:xfrm>
        </p:spPr>
        <p:txBody>
          <a:bodyPr/>
          <a:lstStyle/>
          <a:p>
            <a:r>
              <a:rPr lang="en-US" altLang="en-US" dirty="0"/>
              <a:t>Developing/Codding/Writing a Program</a:t>
            </a:r>
            <a:endParaRPr lang="en-US" dirty="0"/>
          </a:p>
        </p:txBody>
      </p:sp>
      <p:sp>
        <p:nvSpPr>
          <p:cNvPr id="3" name="Content Placeholder 2"/>
          <p:cNvSpPr>
            <a:spLocks noGrp="1"/>
          </p:cNvSpPr>
          <p:nvPr>
            <p:ph idx="1"/>
          </p:nvPr>
        </p:nvSpPr>
        <p:spPr>
          <a:xfrm>
            <a:off x="1154954" y="2603500"/>
            <a:ext cx="10589371" cy="3416300"/>
          </a:xfrm>
        </p:spPr>
        <p:txBody>
          <a:bodyPr>
            <a:normAutofit fontScale="92500" lnSpcReduction="20000"/>
          </a:bodyPr>
          <a:lstStyle/>
          <a:p>
            <a:pPr>
              <a:spcBef>
                <a:spcPct val="50000"/>
              </a:spcBef>
            </a:pPr>
            <a:r>
              <a:rPr lang="en-US" altLang="en-US" sz="2400" dirty="0">
                <a:solidFill>
                  <a:srgbClr val="FF0000"/>
                </a:solidFill>
              </a:rPr>
              <a:t>Writing a program requires </a:t>
            </a:r>
          </a:p>
          <a:p>
            <a:pPr lvl="1">
              <a:spcBef>
                <a:spcPct val="50000"/>
              </a:spcBef>
            </a:pPr>
            <a:r>
              <a:rPr lang="en-US" altLang="en-US" sz="2000" dirty="0"/>
              <a:t>SW development kits (SDK)</a:t>
            </a:r>
          </a:p>
          <a:p>
            <a:pPr lvl="1">
              <a:spcBef>
                <a:spcPct val="50000"/>
              </a:spcBef>
            </a:pPr>
            <a:r>
              <a:rPr lang="en-US" altLang="en-US" sz="2000" i="1" dirty="0">
                <a:cs typeface="Courier New" panose="02070309020205020404" pitchFamily="49" charset="0"/>
              </a:rPr>
              <a:t>Framework </a:t>
            </a:r>
          </a:p>
          <a:p>
            <a:pPr lvl="1">
              <a:spcBef>
                <a:spcPct val="50000"/>
              </a:spcBef>
            </a:pPr>
            <a:r>
              <a:rPr lang="en-US" altLang="en-US" sz="2000" i="1" dirty="0">
                <a:cs typeface="Courier New" panose="02070309020205020404" pitchFamily="49" charset="0"/>
              </a:rPr>
              <a:t>Source Code editor </a:t>
            </a:r>
          </a:p>
          <a:p>
            <a:pPr lvl="1">
              <a:spcBef>
                <a:spcPct val="50000"/>
              </a:spcBef>
            </a:pPr>
            <a:r>
              <a:rPr lang="en-US" altLang="en-US" sz="2100" i="1" dirty="0">
                <a:cs typeface="Courier New" panose="02070309020205020404" pitchFamily="49" charset="0"/>
              </a:rPr>
              <a:t>Debugger </a:t>
            </a:r>
          </a:p>
          <a:p>
            <a:pPr algn="just"/>
            <a:r>
              <a:rPr lang="en-US" sz="2800" dirty="0"/>
              <a:t>An integrated development environment, or </a:t>
            </a:r>
            <a:r>
              <a:rPr lang="en-US" sz="2800" dirty="0">
                <a:solidFill>
                  <a:srgbClr val="FF0000"/>
                </a:solidFill>
              </a:rPr>
              <a:t>IDE</a:t>
            </a:r>
            <a:r>
              <a:rPr lang="en-US" sz="2800" dirty="0"/>
              <a:t>, </a:t>
            </a:r>
          </a:p>
          <a:p>
            <a:pPr lvl="1">
              <a:spcBef>
                <a:spcPct val="50000"/>
              </a:spcBef>
            </a:pPr>
            <a:r>
              <a:rPr lang="en-US" sz="2100" i="1" dirty="0">
                <a:cs typeface="Courier New" panose="02070309020205020404" pitchFamily="49" charset="0"/>
              </a:rPr>
              <a:t>Combine all the tools needed to write, compile, and debug a program into a single software application.</a:t>
            </a:r>
          </a:p>
          <a:p>
            <a:pPr lvl="1">
              <a:spcBef>
                <a:spcPct val="50000"/>
              </a:spcBef>
            </a:pPr>
            <a:r>
              <a:rPr lang="en-US" sz="2100" i="1" dirty="0">
                <a:cs typeface="Courier New" panose="02070309020205020404" pitchFamily="49" charset="0"/>
              </a:rPr>
              <a:t>Examples are Microsoft Visual C++, Turbo C++, Explorer, CodeWarrior, etc.</a:t>
            </a:r>
          </a:p>
          <a:p>
            <a:endParaRPr lang="en-US" dirty="0"/>
          </a:p>
        </p:txBody>
      </p:sp>
      <p:sp>
        <p:nvSpPr>
          <p:cNvPr id="4" name="Slide Number Placeholder 3"/>
          <p:cNvSpPr>
            <a:spLocks noGrp="1"/>
          </p:cNvSpPr>
          <p:nvPr>
            <p:ph type="sldNum" sz="quarter" idx="12"/>
          </p:nvPr>
        </p:nvSpPr>
        <p:spPr/>
        <p:txBody>
          <a:bodyPr/>
          <a:lstStyle/>
          <a:p>
            <a:fld id="{0FF54DE5-C571-48E8-A5BC-B369434E2F44}" type="slidenum">
              <a:rPr lang="en-US" smtClean="0"/>
              <a:t>22</a:t>
            </a:fld>
            <a:endParaRPr lang="en-US"/>
          </a:p>
        </p:txBody>
      </p:sp>
    </p:spTree>
    <p:extLst>
      <p:ext uri="{BB962C8B-B14F-4D97-AF65-F5344CB8AC3E}">
        <p14:creationId xmlns:p14="http://schemas.microsoft.com/office/powerpoint/2010/main" val="2128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Source Code to Running Program</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The </a:t>
            </a:r>
            <a:r>
              <a:rPr lang="en-US" altLang="ko-KR" sz="2400" dirty="0">
                <a:solidFill>
                  <a:srgbClr val="FF0000"/>
                </a:solidFill>
              </a:rPr>
              <a:t>interpreter/compiler</a:t>
            </a:r>
            <a:r>
              <a:rPr lang="en-US" altLang="ko-KR" sz="2400" dirty="0"/>
              <a:t> generates </a:t>
            </a:r>
            <a:r>
              <a:rPr lang="en-US" altLang="ko-KR" sz="2400" dirty="0">
                <a:solidFill>
                  <a:srgbClr val="FF0000"/>
                </a:solidFill>
              </a:rPr>
              <a:t>byte code </a:t>
            </a:r>
            <a:r>
              <a:rPr lang="en-US" altLang="ko-KR" sz="2400" dirty="0"/>
              <a:t>instructions (simple instructions for the virtual machine).</a:t>
            </a:r>
          </a:p>
          <a:p>
            <a:pPr lvl="1" algn="just"/>
            <a:r>
              <a:rPr lang="en-US" altLang="ko-KR" sz="2200" dirty="0"/>
              <a:t>The </a:t>
            </a:r>
            <a:r>
              <a:rPr lang="en-US" altLang="ko-KR" sz="2200" dirty="0">
                <a:solidFill>
                  <a:srgbClr val="FF0000"/>
                </a:solidFill>
              </a:rPr>
              <a:t>virtual machine </a:t>
            </a:r>
            <a:r>
              <a:rPr lang="en-US" altLang="ko-KR" sz="2200" dirty="0"/>
              <a:t>is a </a:t>
            </a:r>
            <a:r>
              <a:rPr lang="en-US" altLang="ko-KR" sz="2200" dirty="0">
                <a:solidFill>
                  <a:srgbClr val="FF0000"/>
                </a:solidFill>
              </a:rPr>
              <a:t>program</a:t>
            </a:r>
            <a:r>
              <a:rPr lang="en-US" altLang="ko-KR" sz="2200" dirty="0"/>
              <a:t> that is </a:t>
            </a:r>
            <a:r>
              <a:rPr lang="en-US" altLang="ko-KR" sz="2200" dirty="0">
                <a:solidFill>
                  <a:srgbClr val="FF0000"/>
                </a:solidFill>
              </a:rPr>
              <a:t>similar to the CPU </a:t>
            </a:r>
            <a:r>
              <a:rPr lang="en-US" altLang="ko-KR" sz="2200" dirty="0"/>
              <a:t>of your computer.</a:t>
            </a:r>
          </a:p>
          <a:p>
            <a:pPr lvl="1" algn="just"/>
            <a:r>
              <a:rPr lang="en-US" altLang="ko-KR" sz="2200" dirty="0"/>
              <a:t>Any necessary</a:t>
            </a:r>
            <a:r>
              <a:rPr lang="en-US" altLang="ko-KR" sz="2200" dirty="0">
                <a:solidFill>
                  <a:srgbClr val="FF0000"/>
                </a:solidFill>
              </a:rPr>
              <a:t> libraries</a:t>
            </a:r>
            <a:r>
              <a:rPr lang="en-US" altLang="ko-KR" sz="2200" dirty="0"/>
              <a:t> (e.g., for drawing graphics) are automatically </a:t>
            </a:r>
            <a:r>
              <a:rPr lang="en-US" altLang="ko-KR" sz="2200" dirty="0">
                <a:solidFill>
                  <a:srgbClr val="FF0000"/>
                </a:solidFill>
              </a:rPr>
              <a:t>located</a:t>
            </a:r>
            <a:r>
              <a:rPr lang="en-US" altLang="ko-KR" sz="2200" dirty="0"/>
              <a:t> </a:t>
            </a:r>
            <a:r>
              <a:rPr lang="en-US" altLang="ko-KR" sz="2200" dirty="0">
                <a:solidFill>
                  <a:srgbClr val="FF0000"/>
                </a:solidFill>
              </a:rPr>
              <a:t>and included </a:t>
            </a:r>
            <a:r>
              <a:rPr lang="en-US" altLang="ko-KR" sz="2200" dirty="0"/>
              <a:t>by the virtual machine.</a:t>
            </a:r>
          </a:p>
        </p:txBody>
      </p:sp>
      <p:pic>
        <p:nvPicPr>
          <p:cNvPr id="4" name="Picture 7" descr="U:\PC\publisher\2013 wiley slides\Ch 1-4\Chapter  1\Media\Illustrations\py_01_07_300dp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821" y="4508500"/>
            <a:ext cx="5632518"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DEBDE3CC-F7E5-4627-9DAE-5FDEF2C19E00}" type="slidenum">
              <a:rPr lang="ko-KR" altLang="en-US" smtClean="0"/>
              <a:t>23</a:t>
            </a:fld>
            <a:endParaRPr lang="ko-KR" altLang="en-US"/>
          </a:p>
        </p:txBody>
      </p:sp>
      <p:pic>
        <p:nvPicPr>
          <p:cNvPr id="6" name="Picture 2" descr="Bread production process stages from wheat harvest">
            <a:extLst>
              <a:ext uri="{FF2B5EF4-FFF2-40B4-BE49-F238E27FC236}">
                <a16:creationId xmlns:a16="http://schemas.microsoft.com/office/drawing/2014/main" id="{85A1C68B-CDFD-EC7E-9BB0-92ECC4EB72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13" t="5555" r="16197" b="14445"/>
          <a:stretch/>
        </p:blipFill>
        <p:spPr bwMode="auto">
          <a:xfrm>
            <a:off x="12261327" y="2052171"/>
            <a:ext cx="4464457" cy="4122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33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625 -0.0257 L -0.45364 -0.03658 " pathEditMode="relative" rAng="0" ptsTypes="AA">
                                      <p:cBhvr>
                                        <p:cTn id="6" dur="2000" fill="hold"/>
                                        <p:tgtEl>
                                          <p:spTgt spid="6"/>
                                        </p:tgtEl>
                                        <p:attrNameLst>
                                          <p:attrName>ppt_x</p:attrName>
                                          <p:attrName>ppt_y</p:attrName>
                                        </p:attrNameLst>
                                      </p:cBhvr>
                                      <p:rCtr x="-25807" y="-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2" y="973668"/>
            <a:ext cx="9197587" cy="706964"/>
          </a:xfrm>
        </p:spPr>
        <p:txBody>
          <a:bodyPr/>
          <a:lstStyle/>
          <a:p>
            <a:r>
              <a:rPr lang="en-US" altLang="en-US" dirty="0"/>
              <a:t>Developing/Codding/Writing a Program</a:t>
            </a:r>
            <a:endParaRPr lang="en-US" dirty="0"/>
          </a:p>
        </p:txBody>
      </p:sp>
      <p:sp>
        <p:nvSpPr>
          <p:cNvPr id="3" name="Content Placeholder 2"/>
          <p:cNvSpPr>
            <a:spLocks noGrp="1"/>
          </p:cNvSpPr>
          <p:nvPr>
            <p:ph idx="1"/>
          </p:nvPr>
        </p:nvSpPr>
        <p:spPr/>
        <p:txBody>
          <a:bodyPr>
            <a:normAutofit/>
          </a:bodyPr>
          <a:lstStyle/>
          <a:p>
            <a:r>
              <a:rPr lang="en-US" altLang="en-US" sz="2400" dirty="0">
                <a:cs typeface="Courier New" panose="02070309020205020404" pitchFamily="49" charset="0"/>
              </a:rPr>
              <a:t>For </a:t>
            </a:r>
            <a:r>
              <a:rPr lang="en-US" altLang="en-US" sz="2400" dirty="0">
                <a:solidFill>
                  <a:srgbClr val="FF0000"/>
                </a:solidFill>
                <a:cs typeface="Courier New" panose="02070309020205020404" pitchFamily="49" charset="0"/>
              </a:rPr>
              <a:t>this course </a:t>
            </a:r>
          </a:p>
          <a:p>
            <a:pPr lvl="1"/>
            <a:r>
              <a:rPr lang="en-US" altLang="en-US" sz="2000" i="1" dirty="0">
                <a:cs typeface="Courier New" panose="02070309020205020404" pitchFamily="49" charset="0"/>
                <a:sym typeface="Wingdings" panose="05000000000000000000" pitchFamily="2" charset="2"/>
              </a:rPr>
              <a:t>VS Code</a:t>
            </a:r>
          </a:p>
          <a:p>
            <a:pPr lvl="2"/>
            <a:r>
              <a:rPr lang="en-US" altLang="en-US" sz="1800" i="1" dirty="0">
                <a:cs typeface="Courier New" panose="02070309020205020404" pitchFamily="49" charset="0"/>
                <a:sym typeface="Wingdings" panose="05000000000000000000" pitchFamily="2" charset="2"/>
              </a:rPr>
              <a:t>With python and other extensions</a:t>
            </a:r>
          </a:p>
          <a:p>
            <a:pPr lvl="1"/>
            <a:r>
              <a:rPr lang="en-US" altLang="en-US" sz="2000" i="1" dirty="0">
                <a:cs typeface="Courier New" panose="02070309020205020404" pitchFamily="49" charset="0"/>
                <a:sym typeface="Wingdings" panose="05000000000000000000" pitchFamily="2" charset="2"/>
              </a:rPr>
              <a:t>Python interpreter </a:t>
            </a:r>
          </a:p>
          <a:p>
            <a:pPr lvl="2"/>
            <a:r>
              <a:rPr lang="en-US" altLang="en-US" sz="1800" i="1" dirty="0">
                <a:cs typeface="Courier New" panose="02070309020205020404" pitchFamily="49" charset="0"/>
                <a:sym typeface="Wingdings" panose="05000000000000000000" pitchFamily="2" charset="2"/>
              </a:rPr>
              <a:t>To translate and run to program </a:t>
            </a:r>
          </a:p>
          <a:p>
            <a:endParaRPr lang="en-US" dirty="0"/>
          </a:p>
        </p:txBody>
      </p:sp>
      <p:sp>
        <p:nvSpPr>
          <p:cNvPr id="4" name="Slide Number Placeholder 3"/>
          <p:cNvSpPr>
            <a:spLocks noGrp="1"/>
          </p:cNvSpPr>
          <p:nvPr>
            <p:ph type="sldNum" sz="quarter" idx="12"/>
          </p:nvPr>
        </p:nvSpPr>
        <p:spPr/>
        <p:txBody>
          <a:bodyPr/>
          <a:lstStyle/>
          <a:p>
            <a:fld id="{0FF54DE5-C571-48E8-A5BC-B369434E2F44}" type="slidenum">
              <a:rPr lang="en-US" smtClean="0"/>
              <a:t>24</a:t>
            </a:fld>
            <a:endParaRPr lang="en-US"/>
          </a:p>
        </p:txBody>
      </p:sp>
    </p:spTree>
    <p:extLst>
      <p:ext uri="{BB962C8B-B14F-4D97-AF65-F5344CB8AC3E}">
        <p14:creationId xmlns:p14="http://schemas.microsoft.com/office/powerpoint/2010/main" val="202684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05201" y="1752600"/>
            <a:ext cx="4038599" cy="48768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House vs. Software/Program</a:t>
            </a:r>
          </a:p>
        </p:txBody>
      </p:sp>
      <p:pic>
        <p:nvPicPr>
          <p:cNvPr id="8" name="Content Placeholder 7"/>
          <p:cNvPicPr>
            <a:picLocks noGrp="1" noChangeAspect="1"/>
          </p:cNvPicPr>
          <p:nvPr>
            <p:ph idx="1"/>
          </p:nvPr>
        </p:nvPicPr>
        <p:blipFill>
          <a:blip r:embed="rId2"/>
          <a:stretch>
            <a:fillRect/>
          </a:stretch>
        </p:blipFill>
        <p:spPr>
          <a:xfrm>
            <a:off x="3661616" y="3786129"/>
            <a:ext cx="2038543" cy="1426158"/>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25</a:t>
            </a:fld>
            <a:endParaRPr lang="en-US"/>
          </a:p>
        </p:txBody>
      </p:sp>
      <p:pic>
        <p:nvPicPr>
          <p:cNvPr id="1028" name="Picture 4" descr="city elements, cement structure, construction materials, cranes, materials, pavement, equipment, cement, set, collection, object, pack, bricks, signs, structure, tool, element, urban, cityscape, buildings, transport, elements, tools, street, flat, construction, road, c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623" y="4250628"/>
            <a:ext cx="2357437" cy="23574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ity elements, cement structure, construction materials, cranes, materials, pavement, equipment, cement, set, collection, object, pack, bricks, signs, structure, tool, element, urban, cityscape, buildings, transport, elements, tools, street, flat, construction, road, c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41" y="1731265"/>
            <a:ext cx="2357437" cy="23574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3661615" y="1842709"/>
            <a:ext cx="1390650" cy="1561201"/>
          </a:xfrm>
          <a:prstGeom prst="rect">
            <a:avLst/>
          </a:prstGeom>
        </p:spPr>
      </p:pic>
      <p:pic>
        <p:nvPicPr>
          <p:cNvPr id="10" name="Picture 9"/>
          <p:cNvPicPr>
            <a:picLocks noChangeAspect="1"/>
          </p:cNvPicPr>
          <p:nvPr/>
        </p:nvPicPr>
        <p:blipFill>
          <a:blip r:embed="rId6"/>
          <a:stretch>
            <a:fillRect/>
          </a:stretch>
        </p:blipFill>
        <p:spPr>
          <a:xfrm>
            <a:off x="5871416" y="3738525"/>
            <a:ext cx="1544585" cy="1470714"/>
          </a:xfrm>
          <a:prstGeom prst="rect">
            <a:avLst/>
          </a:prstGeom>
        </p:spPr>
      </p:pic>
      <p:pic>
        <p:nvPicPr>
          <p:cNvPr id="11" name="Picture 10"/>
          <p:cNvPicPr>
            <a:picLocks noChangeAspect="1"/>
          </p:cNvPicPr>
          <p:nvPr/>
        </p:nvPicPr>
        <p:blipFill>
          <a:blip r:embed="rId7"/>
          <a:stretch>
            <a:fillRect/>
          </a:stretch>
        </p:blipFill>
        <p:spPr>
          <a:xfrm>
            <a:off x="5334400" y="1842708"/>
            <a:ext cx="2081601" cy="1561201"/>
          </a:xfrm>
          <a:prstGeom prst="rect">
            <a:avLst/>
          </a:prstGeom>
        </p:spPr>
      </p:pic>
      <p:pic>
        <p:nvPicPr>
          <p:cNvPr id="12" name="Picture 11"/>
          <p:cNvPicPr>
            <a:picLocks noChangeAspect="1"/>
          </p:cNvPicPr>
          <p:nvPr/>
        </p:nvPicPr>
        <p:blipFill>
          <a:blip r:embed="rId8"/>
          <a:stretch>
            <a:fillRect/>
          </a:stretch>
        </p:blipFill>
        <p:spPr>
          <a:xfrm>
            <a:off x="8821586" y="2186784"/>
            <a:ext cx="2324820" cy="1220531"/>
          </a:xfrm>
          <a:prstGeom prst="rect">
            <a:avLst/>
          </a:prstGeom>
        </p:spPr>
      </p:pic>
      <p:pic>
        <p:nvPicPr>
          <p:cNvPr id="1038" name="Picture 14" descr="Firewood: What are the rules on taking fallen wood? | B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95801" y="5309451"/>
            <a:ext cx="2205037" cy="1242035"/>
          </a:xfrm>
          <a:prstGeom prst="rect">
            <a:avLst/>
          </a:prstGeom>
          <a:noFill/>
          <a:extLst>
            <a:ext uri="{909E8E84-426E-40DD-AFC4-6F175D3DCCD1}">
              <a14:hiddenFill xmlns:a14="http://schemas.microsoft.com/office/drawing/2010/main">
                <a:solidFill>
                  <a:srgbClr val="FFFFFF"/>
                </a:solidFill>
              </a14:hiddenFill>
            </a:ext>
          </a:extLst>
        </p:spPr>
      </p:pic>
      <p:sp>
        <p:nvSpPr>
          <p:cNvPr id="14" name="Plus 13"/>
          <p:cNvSpPr/>
          <p:nvPr/>
        </p:nvSpPr>
        <p:spPr>
          <a:xfrm>
            <a:off x="2336827" y="3631846"/>
            <a:ext cx="1308940" cy="1423111"/>
          </a:xfrm>
          <a:prstGeom prst="mathPlus">
            <a:avLst>
              <a:gd name="adj1" fmla="val 22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qual 14"/>
          <p:cNvSpPr/>
          <p:nvPr/>
        </p:nvSpPr>
        <p:spPr>
          <a:xfrm>
            <a:off x="7640360" y="3716295"/>
            <a:ext cx="1173625" cy="1266291"/>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74" name="Picture 2" descr="Effective Planning For House Building - Somnusther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52079" y="3503185"/>
            <a:ext cx="2220461" cy="13600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Reduce Your Cost of Building a Home in Californi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52079" y="5054957"/>
            <a:ext cx="2294327" cy="14913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F7877FF-AB78-E850-43AF-6006C5024800}"/>
              </a:ext>
            </a:extLst>
          </p:cNvPr>
          <p:cNvSpPr/>
          <p:nvPr/>
        </p:nvSpPr>
        <p:spPr>
          <a:xfrm>
            <a:off x="665807" y="3786129"/>
            <a:ext cx="1138452" cy="58477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Tools</a:t>
            </a:r>
          </a:p>
        </p:txBody>
      </p:sp>
      <p:sp>
        <p:nvSpPr>
          <p:cNvPr id="16" name="Rectangle 15">
            <a:extLst>
              <a:ext uri="{FF2B5EF4-FFF2-40B4-BE49-F238E27FC236}">
                <a16:creationId xmlns:a16="http://schemas.microsoft.com/office/drawing/2014/main" id="{47C88797-DF85-0054-8FA6-504E10458E43}"/>
              </a:ext>
            </a:extLst>
          </p:cNvPr>
          <p:cNvSpPr/>
          <p:nvPr/>
        </p:nvSpPr>
        <p:spPr>
          <a:xfrm>
            <a:off x="4294580" y="3786129"/>
            <a:ext cx="2799163" cy="58477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Raw Material</a:t>
            </a:r>
          </a:p>
        </p:txBody>
      </p:sp>
      <p:sp>
        <p:nvSpPr>
          <p:cNvPr id="17" name="Rectangle 16">
            <a:extLst>
              <a:ext uri="{FF2B5EF4-FFF2-40B4-BE49-F238E27FC236}">
                <a16:creationId xmlns:a16="http://schemas.microsoft.com/office/drawing/2014/main" id="{572F2DD8-8C16-9A4E-1F31-A620CDD99D2D}"/>
              </a:ext>
            </a:extLst>
          </p:cNvPr>
          <p:cNvSpPr/>
          <p:nvPr/>
        </p:nvSpPr>
        <p:spPr>
          <a:xfrm>
            <a:off x="9120636" y="1602009"/>
            <a:ext cx="1757212" cy="58477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Product</a:t>
            </a:r>
          </a:p>
        </p:txBody>
      </p:sp>
    </p:spTree>
    <p:extLst>
      <p:ext uri="{BB962C8B-B14F-4D97-AF65-F5344CB8AC3E}">
        <p14:creationId xmlns:p14="http://schemas.microsoft.com/office/powerpoint/2010/main" val="291712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wn Arrow Callout 11"/>
          <p:cNvSpPr/>
          <p:nvPr/>
        </p:nvSpPr>
        <p:spPr>
          <a:xfrm>
            <a:off x="138825" y="1810843"/>
            <a:ext cx="3505200" cy="3890646"/>
          </a:xfrm>
          <a:prstGeom prst="downArrowCallout">
            <a:avLst>
              <a:gd name="adj1" fmla="val 3087"/>
              <a:gd name="adj2" fmla="val 5174"/>
              <a:gd name="adj3" fmla="val 10391"/>
              <a:gd name="adj4" fmla="val 839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House vs. Software/Program</a:t>
            </a:r>
          </a:p>
        </p:txBody>
      </p:sp>
      <p:pic>
        <p:nvPicPr>
          <p:cNvPr id="9" name="Content Placeholder 8"/>
          <p:cNvPicPr>
            <a:picLocks noGrp="1" noChangeAspect="1"/>
          </p:cNvPicPr>
          <p:nvPr>
            <p:ph idx="1"/>
          </p:nvPr>
        </p:nvPicPr>
        <p:blipFill>
          <a:blip r:embed="rId2"/>
          <a:stretch>
            <a:fillRect/>
          </a:stretch>
        </p:blipFill>
        <p:spPr>
          <a:xfrm>
            <a:off x="5943837" y="3926407"/>
            <a:ext cx="2200275" cy="2066925"/>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26</a:t>
            </a:fld>
            <a:endParaRPr lang="en-US"/>
          </a:p>
        </p:txBody>
      </p:sp>
      <p:pic>
        <p:nvPicPr>
          <p:cNvPr id="8" name="Picture 7"/>
          <p:cNvPicPr>
            <a:picLocks noChangeAspect="1"/>
          </p:cNvPicPr>
          <p:nvPr/>
        </p:nvPicPr>
        <p:blipFill>
          <a:blip r:embed="rId3"/>
          <a:stretch>
            <a:fillRect/>
          </a:stretch>
        </p:blipFill>
        <p:spPr>
          <a:xfrm>
            <a:off x="4708539" y="2409585"/>
            <a:ext cx="3336005" cy="1294297"/>
          </a:xfrm>
          <a:prstGeom prst="rect">
            <a:avLst/>
          </a:prstGeom>
        </p:spPr>
      </p:pic>
      <p:pic>
        <p:nvPicPr>
          <p:cNvPr id="2052" name="Picture 4" descr="What are APIs and how do they work? | Element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8727" y="3764223"/>
            <a:ext cx="1372862" cy="11143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p Integrated Developer Environments (IDEs): Top 50 Tool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619" y="5701489"/>
            <a:ext cx="21336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6"/>
          <a:stretch>
            <a:fillRect/>
          </a:stretch>
        </p:blipFill>
        <p:spPr>
          <a:xfrm>
            <a:off x="4804857" y="4765329"/>
            <a:ext cx="980603" cy="1228003"/>
          </a:xfrm>
          <a:prstGeom prst="rect">
            <a:avLst/>
          </a:prstGeom>
        </p:spPr>
      </p:pic>
      <p:sp>
        <p:nvSpPr>
          <p:cNvPr id="19" name="Plus 18"/>
          <p:cNvSpPr/>
          <p:nvPr/>
        </p:nvSpPr>
        <p:spPr>
          <a:xfrm>
            <a:off x="3503852" y="3701590"/>
            <a:ext cx="1308940" cy="1423111"/>
          </a:xfrm>
          <a:prstGeom prst="mathPlus">
            <a:avLst>
              <a:gd name="adj1" fmla="val 22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qual 19"/>
          <p:cNvSpPr/>
          <p:nvPr/>
        </p:nvSpPr>
        <p:spPr>
          <a:xfrm>
            <a:off x="8067912" y="3634565"/>
            <a:ext cx="1173625" cy="1266291"/>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6" name="Picture 8" descr="What Is Source Control? | Source Control Tool | Perfor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7297" y="3845183"/>
            <a:ext cx="1665122" cy="111008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217298" y="1993353"/>
            <a:ext cx="3335759" cy="2961913"/>
            <a:chOff x="84606" y="1602608"/>
            <a:chExt cx="3335759" cy="2961913"/>
          </a:xfrm>
        </p:grpSpPr>
        <p:pic>
          <p:nvPicPr>
            <p:cNvPr id="5" name="Picture 4"/>
            <p:cNvPicPr>
              <a:picLocks noChangeAspect="1"/>
            </p:cNvPicPr>
            <p:nvPr/>
          </p:nvPicPr>
          <p:blipFill>
            <a:blip r:embed="rId8"/>
            <a:stretch>
              <a:fillRect/>
            </a:stretch>
          </p:blipFill>
          <p:spPr>
            <a:xfrm>
              <a:off x="84606" y="1602658"/>
              <a:ext cx="1676399" cy="1087394"/>
            </a:xfrm>
            <a:prstGeom prst="rect">
              <a:avLst/>
            </a:prstGeom>
          </p:spPr>
        </p:pic>
        <p:pic>
          <p:nvPicPr>
            <p:cNvPr id="6" name="Picture 5"/>
            <p:cNvPicPr>
              <a:picLocks noChangeAspect="1"/>
            </p:cNvPicPr>
            <p:nvPr/>
          </p:nvPicPr>
          <p:blipFill>
            <a:blip r:embed="rId9"/>
            <a:stretch>
              <a:fillRect/>
            </a:stretch>
          </p:blipFill>
          <p:spPr>
            <a:xfrm>
              <a:off x="536475" y="2635237"/>
              <a:ext cx="1984375" cy="965372"/>
            </a:xfrm>
            <a:prstGeom prst="rect">
              <a:avLst/>
            </a:prstGeom>
          </p:spPr>
        </p:pic>
        <p:pic>
          <p:nvPicPr>
            <p:cNvPr id="10" name="Picture 9"/>
            <p:cNvPicPr>
              <a:picLocks noChangeAspect="1"/>
            </p:cNvPicPr>
            <p:nvPr/>
          </p:nvPicPr>
          <p:blipFill>
            <a:blip r:embed="rId10"/>
            <a:stretch>
              <a:fillRect/>
            </a:stretch>
          </p:blipFill>
          <p:spPr>
            <a:xfrm>
              <a:off x="1579494" y="1602608"/>
              <a:ext cx="1840871" cy="1162050"/>
            </a:xfrm>
            <a:prstGeom prst="rect">
              <a:avLst/>
            </a:prstGeom>
          </p:spPr>
        </p:pic>
        <p:pic>
          <p:nvPicPr>
            <p:cNvPr id="7" name="Picture 6"/>
            <p:cNvPicPr>
              <a:picLocks noChangeAspect="1"/>
            </p:cNvPicPr>
            <p:nvPr/>
          </p:nvPicPr>
          <p:blipFill>
            <a:blip r:embed="rId11"/>
            <a:stretch>
              <a:fillRect/>
            </a:stretch>
          </p:blipFill>
          <p:spPr>
            <a:xfrm>
              <a:off x="1558353" y="3451053"/>
              <a:ext cx="1842465" cy="1113468"/>
            </a:xfrm>
            <a:prstGeom prst="rect">
              <a:avLst/>
            </a:prstGeom>
          </p:spPr>
        </p:pic>
      </p:grpSp>
      <p:pic>
        <p:nvPicPr>
          <p:cNvPr id="21" name="Picture 4" descr="Image result for c++ applicati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36709" y="2132496"/>
            <a:ext cx="2900507" cy="17834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3"/>
          <a:stretch>
            <a:fillRect/>
          </a:stretch>
        </p:blipFill>
        <p:spPr>
          <a:xfrm>
            <a:off x="9257438" y="4001183"/>
            <a:ext cx="2879778" cy="1260929"/>
          </a:xfrm>
          <a:prstGeom prst="rect">
            <a:avLst/>
          </a:prstGeom>
        </p:spPr>
      </p:pic>
      <p:pic>
        <p:nvPicPr>
          <p:cNvPr id="14" name="Picture 13"/>
          <p:cNvPicPr>
            <a:picLocks noChangeAspect="1"/>
          </p:cNvPicPr>
          <p:nvPr/>
        </p:nvPicPr>
        <p:blipFill>
          <a:blip r:embed="rId14"/>
          <a:stretch>
            <a:fillRect/>
          </a:stretch>
        </p:blipFill>
        <p:spPr>
          <a:xfrm>
            <a:off x="9639318" y="5497137"/>
            <a:ext cx="2116018" cy="1190260"/>
          </a:xfrm>
          <a:prstGeom prst="rect">
            <a:avLst/>
          </a:prstGeom>
        </p:spPr>
      </p:pic>
    </p:spTree>
    <p:extLst>
      <p:ext uri="{BB962C8B-B14F-4D97-AF65-F5344CB8AC3E}">
        <p14:creationId xmlns:p14="http://schemas.microsoft.com/office/powerpoint/2010/main" val="307555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python</a:t>
            </a:r>
          </a:p>
        </p:txBody>
      </p:sp>
      <p:sp>
        <p:nvSpPr>
          <p:cNvPr id="3" name="Content Placeholder 2"/>
          <p:cNvSpPr>
            <a:spLocks noGrp="1"/>
          </p:cNvSpPr>
          <p:nvPr>
            <p:ph idx="1"/>
          </p:nvPr>
        </p:nvSpPr>
        <p:spPr/>
        <p:txBody>
          <a:bodyPr/>
          <a:lstStyle/>
          <a:p>
            <a:r>
              <a:rPr lang="en-US" dirty="0"/>
              <a:t>Download python</a:t>
            </a:r>
          </a:p>
          <a:p>
            <a:pPr lvl="1"/>
            <a:r>
              <a:rPr lang="en-US" dirty="0">
                <a:hlinkClick r:id="rId2"/>
              </a:rPr>
              <a:t>https://www.python.org/downloads/</a:t>
            </a:r>
            <a:endParaRPr lang="en-US" dirty="0"/>
          </a:p>
          <a:p>
            <a:r>
              <a:rPr lang="en-US" dirty="0"/>
              <a:t>Run the exe </a:t>
            </a:r>
          </a:p>
          <a:p>
            <a:pPr lvl="1"/>
            <a:r>
              <a:rPr lang="en-US" dirty="0"/>
              <a:t>Add </a:t>
            </a:r>
            <a:r>
              <a:rPr lang="en-US" dirty="0">
                <a:solidFill>
                  <a:srgbClr val="FF0000"/>
                </a:solidFill>
              </a:rPr>
              <a:t>Python to Path</a:t>
            </a:r>
          </a:p>
          <a:p>
            <a:pPr lvl="1"/>
            <a:r>
              <a:rPr lang="en-US" dirty="0"/>
              <a:t>Follow default setup </a:t>
            </a:r>
          </a:p>
          <a:p>
            <a:endParaRPr lang="en-US" dirty="0"/>
          </a:p>
        </p:txBody>
      </p:sp>
      <p:pic>
        <p:nvPicPr>
          <p:cNvPr id="4" name="Picture 3"/>
          <p:cNvPicPr>
            <a:picLocks noChangeAspect="1"/>
          </p:cNvPicPr>
          <p:nvPr/>
        </p:nvPicPr>
        <p:blipFill>
          <a:blip r:embed="rId3"/>
          <a:stretch>
            <a:fillRect/>
          </a:stretch>
        </p:blipFill>
        <p:spPr>
          <a:xfrm>
            <a:off x="6755208" y="2723551"/>
            <a:ext cx="5123146" cy="3176198"/>
          </a:xfrm>
          <a:prstGeom prst="rect">
            <a:avLst/>
          </a:prstGeom>
        </p:spPr>
      </p:pic>
      <p:sp>
        <p:nvSpPr>
          <p:cNvPr id="5" name="Slide Number Placeholder 4">
            <a:extLst>
              <a:ext uri="{FF2B5EF4-FFF2-40B4-BE49-F238E27FC236}">
                <a16:creationId xmlns:a16="http://schemas.microsoft.com/office/drawing/2014/main" id="{43E9F3AF-EE43-B141-B11C-24C0861921E1}"/>
              </a:ext>
            </a:extLst>
          </p:cNvPr>
          <p:cNvSpPr>
            <a:spLocks noGrp="1"/>
          </p:cNvSpPr>
          <p:nvPr>
            <p:ph type="sldNum" sz="quarter" idx="12"/>
          </p:nvPr>
        </p:nvSpPr>
        <p:spPr/>
        <p:txBody>
          <a:bodyPr/>
          <a:lstStyle/>
          <a:p>
            <a:fld id="{DEBDE3CC-F7E5-4627-9DAE-5FDEF2C19E00}" type="slidenum">
              <a:rPr lang="ko-KR" altLang="en-US" smtClean="0"/>
              <a:t>27</a:t>
            </a:fld>
            <a:endParaRPr lang="ko-KR" altLang="en-US"/>
          </a:p>
        </p:txBody>
      </p:sp>
    </p:spTree>
    <p:extLst>
      <p:ext uri="{BB962C8B-B14F-4D97-AF65-F5344CB8AC3E}">
        <p14:creationId xmlns:p14="http://schemas.microsoft.com/office/powerpoint/2010/main" val="131103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development environment</a:t>
            </a:r>
          </a:p>
        </p:txBody>
      </p:sp>
      <p:sp>
        <p:nvSpPr>
          <p:cNvPr id="3" name="Content Placeholder 2"/>
          <p:cNvSpPr>
            <a:spLocks noGrp="1"/>
          </p:cNvSpPr>
          <p:nvPr>
            <p:ph idx="1"/>
          </p:nvPr>
        </p:nvSpPr>
        <p:spPr>
          <a:xfrm>
            <a:off x="687210" y="2194561"/>
            <a:ext cx="10817582" cy="4282438"/>
          </a:xfrm>
        </p:spPr>
        <p:txBody>
          <a:bodyPr>
            <a:normAutofit/>
          </a:bodyPr>
          <a:lstStyle/>
          <a:p>
            <a:r>
              <a:rPr lang="en-US" dirty="0"/>
              <a:t>Download and install </a:t>
            </a:r>
            <a:r>
              <a:rPr lang="en-US" dirty="0" err="1">
                <a:solidFill>
                  <a:srgbClr val="FF0000"/>
                </a:solidFill>
              </a:rPr>
              <a:t>VSCode</a:t>
            </a:r>
            <a:r>
              <a:rPr lang="en-US" dirty="0">
                <a:solidFill>
                  <a:srgbClr val="FF0000"/>
                </a:solidFill>
              </a:rPr>
              <a:t> IDE</a:t>
            </a:r>
          </a:p>
          <a:p>
            <a:pPr lvl="1"/>
            <a:r>
              <a:rPr lang="en-US" dirty="0">
                <a:hlinkClick r:id="rId2"/>
              </a:rPr>
              <a:t>https://code.visualstudio.com/</a:t>
            </a:r>
            <a:endParaRPr lang="en-US" dirty="0"/>
          </a:p>
          <a:p>
            <a:r>
              <a:rPr lang="en-US" dirty="0"/>
              <a:t>Open vs code </a:t>
            </a:r>
          </a:p>
          <a:p>
            <a:pPr lvl="1"/>
            <a:r>
              <a:rPr lang="en-US" dirty="0"/>
              <a:t>Click the extension Icon OR </a:t>
            </a:r>
          </a:p>
          <a:p>
            <a:pPr lvl="2"/>
            <a:r>
              <a:rPr lang="en-US" dirty="0"/>
              <a:t>File </a:t>
            </a:r>
            <a:r>
              <a:rPr lang="en-US" dirty="0">
                <a:sym typeface="Wingdings" panose="05000000000000000000" pitchFamily="2" charset="2"/>
              </a:rPr>
              <a:t> Preferences  </a:t>
            </a:r>
            <a:r>
              <a:rPr lang="en-US" dirty="0">
                <a:solidFill>
                  <a:srgbClr val="FF0000"/>
                </a:solidFill>
                <a:sym typeface="Wingdings" panose="05000000000000000000" pitchFamily="2" charset="2"/>
              </a:rPr>
              <a:t>extension</a:t>
            </a:r>
          </a:p>
          <a:p>
            <a:r>
              <a:rPr lang="en-US" dirty="0">
                <a:sym typeface="Wingdings" panose="05000000000000000000" pitchFamily="2" charset="2"/>
              </a:rPr>
              <a:t>Search and install </a:t>
            </a:r>
          </a:p>
          <a:p>
            <a:pPr lvl="1"/>
            <a:r>
              <a:rPr lang="en-US" dirty="0">
                <a:sym typeface="Wingdings" panose="05000000000000000000" pitchFamily="2" charset="2"/>
              </a:rPr>
              <a:t>Python  from Microsoft</a:t>
            </a:r>
          </a:p>
          <a:p>
            <a:pPr lvl="1"/>
            <a:r>
              <a:rPr lang="en-US" dirty="0" err="1">
                <a:sym typeface="Wingdings" panose="05000000000000000000" pitchFamily="2" charset="2"/>
              </a:rPr>
              <a:t>Jupyter</a:t>
            </a:r>
            <a:endParaRPr lang="en-US" dirty="0">
              <a:sym typeface="Wingdings" panose="05000000000000000000" pitchFamily="2" charset="2"/>
            </a:endParaRPr>
          </a:p>
          <a:p>
            <a:pPr lvl="1"/>
            <a:r>
              <a:rPr lang="en-US" dirty="0">
                <a:sym typeface="Wingdings" panose="05000000000000000000" pitchFamily="2" charset="2"/>
              </a:rPr>
              <a:t>Code runner</a:t>
            </a:r>
          </a:p>
          <a:p>
            <a:pPr lvl="1"/>
            <a:endParaRPr lang="en-US" dirty="0">
              <a:sym typeface="Wingdings" panose="05000000000000000000" pitchFamily="2" charset="2"/>
            </a:endParaRPr>
          </a:p>
          <a:p>
            <a:pPr lvl="1"/>
            <a:endParaRPr lang="en-US" dirty="0">
              <a:sym typeface="Wingdings" panose="05000000000000000000" pitchFamily="2" charset="2"/>
            </a:endParaRPr>
          </a:p>
        </p:txBody>
      </p:sp>
      <p:sp>
        <p:nvSpPr>
          <p:cNvPr id="5" name="Slide Number Placeholder 4"/>
          <p:cNvSpPr>
            <a:spLocks noGrp="1"/>
          </p:cNvSpPr>
          <p:nvPr>
            <p:ph type="sldNum" sz="quarter" idx="12"/>
          </p:nvPr>
        </p:nvSpPr>
        <p:spPr/>
        <p:txBody>
          <a:bodyPr/>
          <a:lstStyle/>
          <a:p>
            <a:fld id="{2A013F82-EE5E-44EE-A61D-E31C6657F26F}" type="slidenum">
              <a:rPr lang="en-US" smtClean="0"/>
              <a:t>28</a:t>
            </a:fld>
            <a:endParaRPr lang="en-US"/>
          </a:p>
        </p:txBody>
      </p:sp>
      <p:pic>
        <p:nvPicPr>
          <p:cNvPr id="10" name="Picture 9">
            <a:extLst>
              <a:ext uri="{FF2B5EF4-FFF2-40B4-BE49-F238E27FC236}">
                <a16:creationId xmlns:a16="http://schemas.microsoft.com/office/drawing/2014/main" id="{B2C161C5-5AC6-E1AF-6274-A7D7E27EFD8F}"/>
              </a:ext>
            </a:extLst>
          </p:cNvPr>
          <p:cNvPicPr>
            <a:picLocks noChangeAspect="1"/>
          </p:cNvPicPr>
          <p:nvPr/>
        </p:nvPicPr>
        <p:blipFill>
          <a:blip r:embed="rId3"/>
          <a:stretch>
            <a:fillRect/>
          </a:stretch>
        </p:blipFill>
        <p:spPr>
          <a:xfrm>
            <a:off x="7567129" y="2041117"/>
            <a:ext cx="3356943" cy="2775766"/>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B4647F59-1D89-12CA-8AE3-2B6257D62B76}"/>
                  </a:ext>
                </a:extLst>
              </p14:cNvPr>
              <p14:cNvContentPartPr/>
              <p14:nvPr/>
            </p14:nvContentPartPr>
            <p14:xfrm>
              <a:off x="7513333" y="4355293"/>
              <a:ext cx="456480" cy="442440"/>
            </p14:xfrm>
          </p:contentPart>
        </mc:Choice>
        <mc:Fallback xmlns="">
          <p:pic>
            <p:nvPicPr>
              <p:cNvPr id="11" name="Ink 10">
                <a:extLst>
                  <a:ext uri="{FF2B5EF4-FFF2-40B4-BE49-F238E27FC236}">
                    <a16:creationId xmlns:a16="http://schemas.microsoft.com/office/drawing/2014/main" id="{B4647F59-1D89-12CA-8AE3-2B6257D62B76}"/>
                  </a:ext>
                </a:extLst>
              </p:cNvPr>
              <p:cNvPicPr/>
              <p:nvPr/>
            </p:nvPicPr>
            <p:blipFill>
              <a:blip r:embed="rId5"/>
              <a:stretch>
                <a:fillRect/>
              </a:stretch>
            </p:blipFill>
            <p:spPr>
              <a:xfrm>
                <a:off x="7504693" y="4346293"/>
                <a:ext cx="474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31122988-097D-C3DE-CD55-AC07FCF667EC}"/>
                  </a:ext>
                </a:extLst>
              </p14:cNvPr>
              <p14:cNvContentPartPr/>
              <p14:nvPr/>
            </p14:nvContentPartPr>
            <p14:xfrm>
              <a:off x="4258213" y="3475093"/>
              <a:ext cx="3054600" cy="1226520"/>
            </p14:xfrm>
          </p:contentPart>
        </mc:Choice>
        <mc:Fallback xmlns="">
          <p:pic>
            <p:nvPicPr>
              <p:cNvPr id="15" name="Ink 14">
                <a:extLst>
                  <a:ext uri="{FF2B5EF4-FFF2-40B4-BE49-F238E27FC236}">
                    <a16:creationId xmlns:a16="http://schemas.microsoft.com/office/drawing/2014/main" id="{31122988-097D-C3DE-CD55-AC07FCF667EC}"/>
                  </a:ext>
                </a:extLst>
              </p:cNvPr>
              <p:cNvPicPr/>
              <p:nvPr/>
            </p:nvPicPr>
            <p:blipFill>
              <a:blip r:embed="rId7"/>
              <a:stretch>
                <a:fillRect/>
              </a:stretch>
            </p:blipFill>
            <p:spPr>
              <a:xfrm>
                <a:off x="4249213" y="3466093"/>
                <a:ext cx="3072240" cy="124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F3E00538-63F3-BBCD-F4B8-6CB2DCC82735}"/>
                  </a:ext>
                </a:extLst>
              </p14:cNvPr>
              <p14:cNvContentPartPr/>
              <p14:nvPr/>
            </p14:nvContentPartPr>
            <p14:xfrm>
              <a:off x="7230373" y="4026973"/>
              <a:ext cx="312120" cy="433440"/>
            </p14:xfrm>
          </p:contentPart>
        </mc:Choice>
        <mc:Fallback xmlns="">
          <p:pic>
            <p:nvPicPr>
              <p:cNvPr id="16" name="Ink 15">
                <a:extLst>
                  <a:ext uri="{FF2B5EF4-FFF2-40B4-BE49-F238E27FC236}">
                    <a16:creationId xmlns:a16="http://schemas.microsoft.com/office/drawing/2014/main" id="{F3E00538-63F3-BBCD-F4B8-6CB2DCC82735}"/>
                  </a:ext>
                </a:extLst>
              </p:cNvPr>
              <p:cNvPicPr/>
              <p:nvPr/>
            </p:nvPicPr>
            <p:blipFill>
              <a:blip r:embed="rId9"/>
              <a:stretch>
                <a:fillRect/>
              </a:stretch>
            </p:blipFill>
            <p:spPr>
              <a:xfrm>
                <a:off x="7221373" y="4017973"/>
                <a:ext cx="3297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B2046037-A827-5120-B451-649193354BC4}"/>
                  </a:ext>
                </a:extLst>
              </p14:cNvPr>
              <p14:cNvContentPartPr/>
              <p14:nvPr/>
            </p14:nvContentPartPr>
            <p14:xfrm>
              <a:off x="8037493" y="2492653"/>
              <a:ext cx="219240" cy="429840"/>
            </p14:xfrm>
          </p:contentPart>
        </mc:Choice>
        <mc:Fallback xmlns="">
          <p:pic>
            <p:nvPicPr>
              <p:cNvPr id="17" name="Ink 16">
                <a:extLst>
                  <a:ext uri="{FF2B5EF4-FFF2-40B4-BE49-F238E27FC236}">
                    <a16:creationId xmlns:a16="http://schemas.microsoft.com/office/drawing/2014/main" id="{B2046037-A827-5120-B451-649193354BC4}"/>
                  </a:ext>
                </a:extLst>
              </p:cNvPr>
              <p:cNvPicPr/>
              <p:nvPr/>
            </p:nvPicPr>
            <p:blipFill>
              <a:blip r:embed="rId11"/>
              <a:stretch>
                <a:fillRect/>
              </a:stretch>
            </p:blipFill>
            <p:spPr>
              <a:xfrm>
                <a:off x="8028493" y="2483653"/>
                <a:ext cx="236880" cy="447480"/>
              </a:xfrm>
              <a:prstGeom prst="rect">
                <a:avLst/>
              </a:prstGeom>
            </p:spPr>
          </p:pic>
        </mc:Fallback>
      </mc:AlternateContent>
      <p:pic>
        <p:nvPicPr>
          <p:cNvPr id="18" name="Picture 4" descr="65 pcs Professional Garage Tool Kit with Tool Box Kingtony, Size: 13 Inch,  Model Name/Number: 902-065mr at Rs 19526/kit in Chennai">
            <a:extLst>
              <a:ext uri="{FF2B5EF4-FFF2-40B4-BE49-F238E27FC236}">
                <a16:creationId xmlns:a16="http://schemas.microsoft.com/office/drawing/2014/main" id="{A38477B2-8866-109F-97E5-C5E8961FD6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9200" t="6799" r="9200" b="8398"/>
          <a:stretch>
            <a:fillRect/>
          </a:stretch>
        </p:blipFill>
        <p:spPr bwMode="auto">
          <a:xfrm>
            <a:off x="6300891" y="5160432"/>
            <a:ext cx="185896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F25849C2-81B0-2CB4-317E-62F488042783}"/>
              </a:ext>
            </a:extLst>
          </p:cNvPr>
          <p:cNvSpPr txBox="1"/>
          <p:nvPr/>
        </p:nvSpPr>
        <p:spPr>
          <a:xfrm>
            <a:off x="8256733" y="5560742"/>
            <a:ext cx="3565703" cy="774571"/>
          </a:xfrm>
          <a:prstGeom prst="rect">
            <a:avLst/>
          </a:prstGeom>
          <a:noFill/>
        </p:spPr>
        <p:txBody>
          <a:bodyPr wrap="square">
            <a:spAutoFit/>
          </a:bodyPr>
          <a:lstStyle/>
          <a:p>
            <a:pPr marL="342900" indent="-342900" defTabSz="457200">
              <a:spcBef>
                <a:spcPts val="1000"/>
              </a:spcBef>
              <a:buClr>
                <a:schemeClr val="accent1"/>
              </a:buClr>
              <a:buSzPct val="80000"/>
              <a:buFont typeface="Wingdings 3" charset="2"/>
              <a:buChar char=""/>
              <a:defRPr/>
            </a:pPr>
            <a:r>
              <a:rPr lang="en-KR" dirty="0">
                <a:solidFill>
                  <a:schemeClr val="tx1">
                    <a:lumMod val="75000"/>
                    <a:lumOff val="25000"/>
                  </a:schemeClr>
                </a:solidFill>
              </a:rPr>
              <a:t>Think of </a:t>
            </a:r>
            <a:r>
              <a:rPr lang="en-KR" dirty="0">
                <a:solidFill>
                  <a:srgbClr val="FF0000"/>
                </a:solidFill>
              </a:rPr>
              <a:t>IDE a</a:t>
            </a:r>
            <a:r>
              <a:rPr lang="en-KR" dirty="0">
                <a:solidFill>
                  <a:schemeClr val="tx1">
                    <a:lumMod val="75000"/>
                    <a:lumOff val="25000"/>
                  </a:schemeClr>
                </a:solidFill>
              </a:rPr>
              <a:t>s a </a:t>
            </a:r>
            <a:r>
              <a:rPr lang="en-KR" dirty="0">
                <a:solidFill>
                  <a:srgbClr val="FF0000"/>
                </a:solidFill>
              </a:rPr>
              <a:t>toolbox</a:t>
            </a:r>
            <a:r>
              <a:rPr lang="en-KR" dirty="0">
                <a:solidFill>
                  <a:schemeClr val="tx1">
                    <a:lumMod val="75000"/>
                    <a:lumOff val="25000"/>
                  </a:schemeClr>
                </a:solidFill>
              </a:rPr>
              <a:t> </a:t>
            </a:r>
          </a:p>
          <a:p>
            <a:pPr marL="800100" lvl="1" indent="-342900" defTabSz="457200">
              <a:spcBef>
                <a:spcPts val="1000"/>
              </a:spcBef>
              <a:buClr>
                <a:schemeClr val="accent1"/>
              </a:buClr>
              <a:buSzPct val="80000"/>
              <a:buFont typeface="Wingdings 3" charset="2"/>
              <a:buChar char=""/>
              <a:defRPr/>
            </a:pPr>
            <a:r>
              <a:rPr lang="en-US" dirty="0">
                <a:solidFill>
                  <a:schemeClr val="tx1">
                    <a:lumMod val="75000"/>
                    <a:lumOff val="25000"/>
                  </a:schemeClr>
                </a:solidFill>
              </a:rPr>
              <a:t>H</a:t>
            </a:r>
            <a:r>
              <a:rPr lang="en-KR" dirty="0">
                <a:solidFill>
                  <a:schemeClr val="tx1">
                    <a:lumMod val="75000"/>
                    <a:lumOff val="25000"/>
                  </a:schemeClr>
                </a:solidFill>
              </a:rPr>
              <a:t>olds all types of tools</a:t>
            </a:r>
          </a:p>
        </p:txBody>
      </p:sp>
    </p:spTree>
    <p:extLst>
      <p:ext uri="{BB962C8B-B14F-4D97-AF65-F5344CB8AC3E}">
        <p14:creationId xmlns:p14="http://schemas.microsoft.com/office/powerpoint/2010/main" val="120699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8AEF-9804-C6AE-E7D5-7E8812D45039}"/>
              </a:ext>
            </a:extLst>
          </p:cNvPr>
          <p:cNvSpPr>
            <a:spLocks noGrp="1"/>
          </p:cNvSpPr>
          <p:nvPr>
            <p:ph type="title"/>
          </p:nvPr>
        </p:nvSpPr>
        <p:spPr/>
        <p:txBody>
          <a:bodyPr/>
          <a:lstStyle/>
          <a:p>
            <a:r>
              <a:rPr lang="en-KR" dirty="0"/>
              <a:t>Configure Code runner</a:t>
            </a:r>
          </a:p>
        </p:txBody>
      </p:sp>
      <p:sp>
        <p:nvSpPr>
          <p:cNvPr id="3" name="Content Placeholder 2">
            <a:extLst>
              <a:ext uri="{FF2B5EF4-FFF2-40B4-BE49-F238E27FC236}">
                <a16:creationId xmlns:a16="http://schemas.microsoft.com/office/drawing/2014/main" id="{DFF62BFF-0223-0F6C-6ECD-807C8B428EB6}"/>
              </a:ext>
            </a:extLst>
          </p:cNvPr>
          <p:cNvSpPr>
            <a:spLocks noGrp="1"/>
          </p:cNvSpPr>
          <p:nvPr>
            <p:ph idx="1"/>
          </p:nvPr>
        </p:nvSpPr>
        <p:spPr/>
        <p:txBody>
          <a:bodyPr>
            <a:normAutofit/>
          </a:bodyPr>
          <a:lstStyle/>
          <a:p>
            <a:r>
              <a:rPr lang="en-US" dirty="0">
                <a:sym typeface="Wingdings" panose="05000000000000000000" pitchFamily="2" charset="2"/>
              </a:rPr>
              <a:t>Go to File  Preferences  Settings</a:t>
            </a:r>
          </a:p>
          <a:p>
            <a:pPr lvl="1"/>
            <a:r>
              <a:rPr lang="en-US" dirty="0">
                <a:sym typeface="Wingdings" panose="05000000000000000000" pitchFamily="2" charset="2"/>
              </a:rPr>
              <a:t>search  "</a:t>
            </a:r>
            <a:r>
              <a:rPr lang="en-US" dirty="0" err="1">
                <a:solidFill>
                  <a:srgbClr val="FF0000"/>
                </a:solidFill>
                <a:sym typeface="Wingdings" panose="05000000000000000000" pitchFamily="2" charset="2"/>
              </a:rPr>
              <a:t>code-runner:Run</a:t>
            </a:r>
            <a:r>
              <a:rPr lang="en-US" dirty="0">
                <a:solidFill>
                  <a:srgbClr val="FF0000"/>
                </a:solidFill>
                <a:sym typeface="Wingdings" panose="05000000000000000000" pitchFamily="2" charset="2"/>
              </a:rPr>
              <a:t> In Terminal</a:t>
            </a:r>
            <a:r>
              <a:rPr lang="en-US" dirty="0">
                <a:sym typeface="Wingdings" panose="05000000000000000000" pitchFamily="2" charset="2"/>
              </a:rPr>
              <a:t>”</a:t>
            </a:r>
          </a:p>
          <a:p>
            <a:pPr lvl="1"/>
            <a:r>
              <a:rPr lang="en-US" dirty="0">
                <a:sym typeface="Wingdings" panose="05000000000000000000" pitchFamily="2" charset="2"/>
              </a:rPr>
              <a:t>Enable  "Whether to run code in Integrated Terminal" option.</a:t>
            </a:r>
          </a:p>
          <a:p>
            <a:pPr lvl="1"/>
            <a:endParaRPr lang="en-US" dirty="0">
              <a:sym typeface="Wingdings" panose="05000000000000000000" pitchFamily="2" charset="2"/>
            </a:endParaRPr>
          </a:p>
          <a:p>
            <a:pPr lvl="1"/>
            <a:endParaRPr lang="en-US" dirty="0">
              <a:sym typeface="Wingdings" panose="05000000000000000000" pitchFamily="2" charset="2"/>
            </a:endParaRPr>
          </a:p>
          <a:p>
            <a:pPr marL="457063" lvl="1" indent="0">
              <a:buNone/>
            </a:pPr>
            <a:endParaRPr lang="en-US" dirty="0">
              <a:sym typeface="Wingdings" panose="05000000000000000000" pitchFamily="2" charset="2"/>
            </a:endParaRPr>
          </a:p>
          <a:p>
            <a:pPr lvl="1"/>
            <a:endParaRPr lang="en-US" dirty="0">
              <a:sym typeface="Wingdings" panose="05000000000000000000" pitchFamily="2" charset="2"/>
            </a:endParaRPr>
          </a:p>
          <a:p>
            <a:endParaRPr lang="en-KR" dirty="0"/>
          </a:p>
        </p:txBody>
      </p:sp>
      <p:sp>
        <p:nvSpPr>
          <p:cNvPr id="4" name="Slide Number Placeholder 3">
            <a:extLst>
              <a:ext uri="{FF2B5EF4-FFF2-40B4-BE49-F238E27FC236}">
                <a16:creationId xmlns:a16="http://schemas.microsoft.com/office/drawing/2014/main" id="{7647370E-BF88-2143-BADD-F50A8B86AF40}"/>
              </a:ext>
            </a:extLst>
          </p:cNvPr>
          <p:cNvSpPr>
            <a:spLocks noGrp="1"/>
          </p:cNvSpPr>
          <p:nvPr>
            <p:ph type="sldNum" sz="quarter" idx="12"/>
          </p:nvPr>
        </p:nvSpPr>
        <p:spPr/>
        <p:txBody>
          <a:bodyPr/>
          <a:lstStyle/>
          <a:p>
            <a:fld id="{2A013F82-EE5E-44EE-A61D-E31C6657F26F}" type="slidenum">
              <a:rPr lang="en-US" smtClean="0"/>
              <a:t>29</a:t>
            </a:fld>
            <a:endParaRPr lang="en-US"/>
          </a:p>
        </p:txBody>
      </p:sp>
      <p:pic>
        <p:nvPicPr>
          <p:cNvPr id="5" name="Picture 4">
            <a:extLst>
              <a:ext uri="{FF2B5EF4-FFF2-40B4-BE49-F238E27FC236}">
                <a16:creationId xmlns:a16="http://schemas.microsoft.com/office/drawing/2014/main" id="{CB337E43-04AF-1125-23F0-4A7ED47E85B9}"/>
              </a:ext>
            </a:extLst>
          </p:cNvPr>
          <p:cNvPicPr>
            <a:picLocks noChangeAspect="1"/>
          </p:cNvPicPr>
          <p:nvPr/>
        </p:nvPicPr>
        <p:blipFill>
          <a:blip r:embed="rId2"/>
          <a:stretch>
            <a:fillRect/>
          </a:stretch>
        </p:blipFill>
        <p:spPr>
          <a:xfrm>
            <a:off x="2370667" y="3717282"/>
            <a:ext cx="4191000" cy="1188735"/>
          </a:xfrm>
          <a:prstGeom prst="rect">
            <a:avLst/>
          </a:prstGeom>
        </p:spPr>
      </p:pic>
    </p:spTree>
    <p:extLst>
      <p:ext uri="{BB962C8B-B14F-4D97-AF65-F5344CB8AC3E}">
        <p14:creationId xmlns:p14="http://schemas.microsoft.com/office/powerpoint/2010/main" val="150683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Python</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What is Python?</a:t>
            </a:r>
          </a:p>
          <a:p>
            <a:pPr algn="just"/>
            <a:r>
              <a:rPr lang="en-US" altLang="ko-KR" sz="2400" dirty="0"/>
              <a:t>Why learn Python?</a:t>
            </a:r>
          </a:p>
          <a:p>
            <a:pPr algn="just"/>
            <a:r>
              <a:rPr lang="en-US" altLang="ko-KR" sz="2400" dirty="0"/>
              <a:t>What Python can do?</a:t>
            </a:r>
          </a:p>
          <a:p>
            <a:pPr algn="just"/>
            <a:r>
              <a:rPr lang="en-US" altLang="ko-KR" sz="2400" dirty="0"/>
              <a:t>Setup tools for Python</a:t>
            </a:r>
          </a:p>
          <a:p>
            <a:pPr algn="just"/>
            <a:r>
              <a:rPr lang="en-US" altLang="ko-KR" sz="2400" dirty="0"/>
              <a:t>Understand versioning and backup</a:t>
            </a:r>
          </a:p>
        </p:txBody>
      </p:sp>
      <p:sp>
        <p:nvSpPr>
          <p:cNvPr id="4" name="Slide Number Placeholder 3">
            <a:extLst>
              <a:ext uri="{FF2B5EF4-FFF2-40B4-BE49-F238E27FC236}">
                <a16:creationId xmlns:a16="http://schemas.microsoft.com/office/drawing/2014/main" id="{41168BB4-5DAF-2849-9493-A1077B0E61E0}"/>
              </a:ext>
            </a:extLst>
          </p:cNvPr>
          <p:cNvSpPr>
            <a:spLocks noGrp="1"/>
          </p:cNvSpPr>
          <p:nvPr>
            <p:ph type="sldNum" sz="quarter" idx="12"/>
          </p:nvPr>
        </p:nvSpPr>
        <p:spPr/>
        <p:txBody>
          <a:bodyPr/>
          <a:lstStyle/>
          <a:p>
            <a:fld id="{DEBDE3CC-F7E5-4627-9DAE-5FDEF2C19E00}" type="slidenum">
              <a:rPr lang="ko-KR" altLang="en-US" smtClean="0"/>
              <a:t>3</a:t>
            </a:fld>
            <a:endParaRPr lang="ko-KR" altLang="en-US"/>
          </a:p>
        </p:txBody>
      </p:sp>
    </p:spTree>
    <p:extLst>
      <p:ext uri="{BB962C8B-B14F-4D97-AF65-F5344CB8AC3E}">
        <p14:creationId xmlns:p14="http://schemas.microsoft.com/office/powerpoint/2010/main" val="55954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DF0F-CDD9-55FF-901C-86BE7245B92C}"/>
              </a:ext>
            </a:extLst>
          </p:cNvPr>
          <p:cNvSpPr>
            <a:spLocks noGrp="1"/>
          </p:cNvSpPr>
          <p:nvPr>
            <p:ph type="title"/>
          </p:nvPr>
        </p:nvSpPr>
        <p:spPr/>
        <p:txBody>
          <a:bodyPr/>
          <a:lstStyle/>
          <a:p>
            <a:r>
              <a:rPr lang="en-KR" dirty="0"/>
              <a:t>Creating Project</a:t>
            </a:r>
          </a:p>
        </p:txBody>
      </p:sp>
      <p:sp>
        <p:nvSpPr>
          <p:cNvPr id="3" name="Content Placeholder 2">
            <a:extLst>
              <a:ext uri="{FF2B5EF4-FFF2-40B4-BE49-F238E27FC236}">
                <a16:creationId xmlns:a16="http://schemas.microsoft.com/office/drawing/2014/main" id="{6FC98093-9C8E-A297-E4B6-00985622688D}"/>
              </a:ext>
            </a:extLst>
          </p:cNvPr>
          <p:cNvSpPr>
            <a:spLocks noGrp="1"/>
          </p:cNvSpPr>
          <p:nvPr>
            <p:ph idx="1"/>
          </p:nvPr>
        </p:nvSpPr>
        <p:spPr/>
        <p:txBody>
          <a:bodyPr/>
          <a:lstStyle/>
          <a:p>
            <a:r>
              <a:rPr lang="en-KR" dirty="0"/>
              <a:t>From </a:t>
            </a:r>
            <a:r>
              <a:rPr lang="en-KR"/>
              <a:t>the welcom</a:t>
            </a:r>
            <a:r>
              <a:rPr lang="en-US" dirty="0"/>
              <a:t>e</a:t>
            </a:r>
            <a:r>
              <a:rPr lang="en-KR"/>
              <a:t> </a:t>
            </a:r>
            <a:r>
              <a:rPr lang="en-KR" dirty="0"/>
              <a:t>window select </a:t>
            </a:r>
            <a:r>
              <a:rPr lang="en-KR" dirty="0">
                <a:sym typeface="Wingdings" pitchFamily="2" charset="2"/>
              </a:rPr>
              <a:t> open folder OR</a:t>
            </a:r>
          </a:p>
          <a:p>
            <a:pPr lvl="1"/>
            <a:r>
              <a:rPr lang="en-US" dirty="0">
                <a:sym typeface="Wingdings" pitchFamily="2" charset="2"/>
              </a:rPr>
              <a:t>From menu: File  Open Folder</a:t>
            </a:r>
          </a:p>
          <a:p>
            <a:r>
              <a:rPr lang="en-US" dirty="0">
                <a:sym typeface="Wingdings" pitchFamily="2" charset="2"/>
              </a:rPr>
              <a:t>Go to documents folder </a:t>
            </a:r>
          </a:p>
          <a:p>
            <a:pPr lvl="1"/>
            <a:r>
              <a:rPr lang="en-US" dirty="0">
                <a:sym typeface="Wingdings" pitchFamily="2" charset="2"/>
              </a:rPr>
              <a:t>Create  New Folder</a:t>
            </a:r>
          </a:p>
          <a:p>
            <a:pPr lvl="1"/>
            <a:r>
              <a:rPr lang="en-US" dirty="0">
                <a:sym typeface="Wingdings" pitchFamily="2" charset="2"/>
              </a:rPr>
              <a:t>Rename it  </a:t>
            </a:r>
            <a:r>
              <a:rPr lang="en-US" dirty="0" err="1">
                <a:sym typeface="Wingdings" pitchFamily="2" charset="2"/>
              </a:rPr>
              <a:t>py</a:t>
            </a:r>
            <a:r>
              <a:rPr lang="en-US" dirty="0">
                <a:sym typeface="Wingdings" pitchFamily="2" charset="2"/>
              </a:rPr>
              <a:t>_&lt;</a:t>
            </a:r>
            <a:r>
              <a:rPr lang="en-US" altLang="ko-KR" dirty="0" err="1">
                <a:solidFill>
                  <a:srgbClr val="FF0000"/>
                </a:solidFill>
              </a:rPr>
              <a:t>student_id</a:t>
            </a:r>
            <a:r>
              <a:rPr lang="en-US" dirty="0">
                <a:sym typeface="Wingdings" pitchFamily="2" charset="2"/>
              </a:rPr>
              <a:t>&gt;</a:t>
            </a:r>
          </a:p>
          <a:p>
            <a:pPr lvl="2"/>
            <a:r>
              <a:rPr lang="en-US" dirty="0">
                <a:sym typeface="Wingdings" pitchFamily="2" charset="2"/>
              </a:rPr>
              <a:t>E.g. py_101962</a:t>
            </a:r>
          </a:p>
          <a:p>
            <a:pPr lvl="1"/>
            <a:r>
              <a:rPr lang="en-US" dirty="0">
                <a:sym typeface="Wingdings" pitchFamily="2" charset="2"/>
              </a:rPr>
              <a:t>Select the folder </a:t>
            </a:r>
          </a:p>
          <a:p>
            <a:pPr lvl="2"/>
            <a:r>
              <a:rPr lang="en-US" dirty="0">
                <a:sym typeface="Wingdings" pitchFamily="2" charset="2"/>
              </a:rPr>
              <a:t>Click open</a:t>
            </a:r>
            <a:endParaRPr lang="en-KR" dirty="0"/>
          </a:p>
        </p:txBody>
      </p:sp>
      <p:pic>
        <p:nvPicPr>
          <p:cNvPr id="4" name="Picture 3">
            <a:extLst>
              <a:ext uri="{FF2B5EF4-FFF2-40B4-BE49-F238E27FC236}">
                <a16:creationId xmlns:a16="http://schemas.microsoft.com/office/drawing/2014/main" id="{FA790B6D-4BE9-EF53-1A78-E536E8F61DF8}"/>
              </a:ext>
            </a:extLst>
          </p:cNvPr>
          <p:cNvPicPr>
            <a:picLocks noChangeAspect="1"/>
          </p:cNvPicPr>
          <p:nvPr/>
        </p:nvPicPr>
        <p:blipFill>
          <a:blip r:embed="rId2"/>
          <a:stretch>
            <a:fillRect/>
          </a:stretch>
        </p:blipFill>
        <p:spPr>
          <a:xfrm>
            <a:off x="7832948" y="1680632"/>
            <a:ext cx="1862077" cy="1485900"/>
          </a:xfrm>
          <a:prstGeom prst="rect">
            <a:avLst/>
          </a:prstGeom>
        </p:spPr>
      </p:pic>
      <p:pic>
        <p:nvPicPr>
          <p:cNvPr id="5" name="Picture 4">
            <a:extLst>
              <a:ext uri="{FF2B5EF4-FFF2-40B4-BE49-F238E27FC236}">
                <a16:creationId xmlns:a16="http://schemas.microsoft.com/office/drawing/2014/main" id="{2184AB9B-6A73-487D-4B21-9A9D35F1C0E4}"/>
              </a:ext>
            </a:extLst>
          </p:cNvPr>
          <p:cNvPicPr>
            <a:picLocks noChangeAspect="1"/>
          </p:cNvPicPr>
          <p:nvPr/>
        </p:nvPicPr>
        <p:blipFill>
          <a:blip r:embed="rId3"/>
          <a:stretch>
            <a:fillRect/>
          </a:stretch>
        </p:blipFill>
        <p:spPr>
          <a:xfrm>
            <a:off x="6352481" y="3867146"/>
            <a:ext cx="5839519" cy="297382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42978D9-4910-11EC-6BF8-E81E769FC75C}"/>
                  </a:ext>
                </a:extLst>
              </p14:cNvPr>
              <p14:cNvContentPartPr/>
              <p14:nvPr/>
            </p14:nvContentPartPr>
            <p14:xfrm>
              <a:off x="7753093" y="2295373"/>
              <a:ext cx="1015560" cy="250200"/>
            </p14:xfrm>
          </p:contentPart>
        </mc:Choice>
        <mc:Fallback xmlns="">
          <p:pic>
            <p:nvPicPr>
              <p:cNvPr id="6" name="Ink 5">
                <a:extLst>
                  <a:ext uri="{FF2B5EF4-FFF2-40B4-BE49-F238E27FC236}">
                    <a16:creationId xmlns:a16="http://schemas.microsoft.com/office/drawing/2014/main" id="{842978D9-4910-11EC-6BF8-E81E769FC75C}"/>
                  </a:ext>
                </a:extLst>
              </p:cNvPr>
              <p:cNvPicPr/>
              <p:nvPr/>
            </p:nvPicPr>
            <p:blipFill>
              <a:blip r:embed="rId5"/>
              <a:stretch>
                <a:fillRect/>
              </a:stretch>
            </p:blipFill>
            <p:spPr>
              <a:xfrm>
                <a:off x="7744453" y="2286373"/>
                <a:ext cx="10332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992F944-6AF1-DE64-0B02-04C8AE27561D}"/>
                  </a:ext>
                </a:extLst>
              </p14:cNvPr>
              <p14:cNvContentPartPr/>
              <p14:nvPr/>
            </p14:nvContentPartPr>
            <p14:xfrm>
              <a:off x="6406333" y="4911493"/>
              <a:ext cx="965160" cy="343800"/>
            </p14:xfrm>
          </p:contentPart>
        </mc:Choice>
        <mc:Fallback xmlns="">
          <p:pic>
            <p:nvPicPr>
              <p:cNvPr id="11" name="Ink 10">
                <a:extLst>
                  <a:ext uri="{FF2B5EF4-FFF2-40B4-BE49-F238E27FC236}">
                    <a16:creationId xmlns:a16="http://schemas.microsoft.com/office/drawing/2014/main" id="{2992F944-6AF1-DE64-0B02-04C8AE27561D}"/>
                  </a:ext>
                </a:extLst>
              </p:cNvPr>
              <p:cNvPicPr/>
              <p:nvPr/>
            </p:nvPicPr>
            <p:blipFill>
              <a:blip r:embed="rId7"/>
              <a:stretch>
                <a:fillRect/>
              </a:stretch>
            </p:blipFill>
            <p:spPr>
              <a:xfrm>
                <a:off x="6397693" y="4902493"/>
                <a:ext cx="98280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F936F03-AA40-6507-F9C8-E3E4481A8F34}"/>
                  </a:ext>
                </a:extLst>
              </p14:cNvPr>
              <p14:cNvContentPartPr/>
              <p14:nvPr/>
            </p14:nvContentPartPr>
            <p14:xfrm>
              <a:off x="7242253" y="5274013"/>
              <a:ext cx="339120" cy="1317240"/>
            </p14:xfrm>
          </p:contentPart>
        </mc:Choice>
        <mc:Fallback xmlns="">
          <p:pic>
            <p:nvPicPr>
              <p:cNvPr id="13" name="Ink 12">
                <a:extLst>
                  <a:ext uri="{FF2B5EF4-FFF2-40B4-BE49-F238E27FC236}">
                    <a16:creationId xmlns:a16="http://schemas.microsoft.com/office/drawing/2014/main" id="{5F936F03-AA40-6507-F9C8-E3E4481A8F34}"/>
                  </a:ext>
                </a:extLst>
              </p:cNvPr>
              <p:cNvPicPr/>
              <p:nvPr/>
            </p:nvPicPr>
            <p:blipFill>
              <a:blip r:embed="rId9"/>
              <a:stretch>
                <a:fillRect/>
              </a:stretch>
            </p:blipFill>
            <p:spPr>
              <a:xfrm>
                <a:off x="7233613" y="5265373"/>
                <a:ext cx="356760" cy="133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532F21AF-F456-1B05-64D4-78AAF865F89A}"/>
                  </a:ext>
                </a:extLst>
              </p14:cNvPr>
              <p14:cNvContentPartPr/>
              <p14:nvPr/>
            </p14:nvContentPartPr>
            <p14:xfrm>
              <a:off x="7627453" y="5150173"/>
              <a:ext cx="761760" cy="1419840"/>
            </p14:xfrm>
          </p:contentPart>
        </mc:Choice>
        <mc:Fallback xmlns="">
          <p:pic>
            <p:nvPicPr>
              <p:cNvPr id="15" name="Ink 14">
                <a:extLst>
                  <a:ext uri="{FF2B5EF4-FFF2-40B4-BE49-F238E27FC236}">
                    <a16:creationId xmlns:a16="http://schemas.microsoft.com/office/drawing/2014/main" id="{532F21AF-F456-1B05-64D4-78AAF865F89A}"/>
                  </a:ext>
                </a:extLst>
              </p:cNvPr>
              <p:cNvPicPr/>
              <p:nvPr/>
            </p:nvPicPr>
            <p:blipFill>
              <a:blip r:embed="rId11"/>
              <a:stretch>
                <a:fillRect/>
              </a:stretch>
            </p:blipFill>
            <p:spPr>
              <a:xfrm>
                <a:off x="7618813" y="5141173"/>
                <a:ext cx="779400" cy="1437480"/>
              </a:xfrm>
              <a:prstGeom prst="rect">
                <a:avLst/>
              </a:prstGeom>
            </p:spPr>
          </p:pic>
        </mc:Fallback>
      </mc:AlternateContent>
      <p:grpSp>
        <p:nvGrpSpPr>
          <p:cNvPr id="20" name="Group 19">
            <a:extLst>
              <a:ext uri="{FF2B5EF4-FFF2-40B4-BE49-F238E27FC236}">
                <a16:creationId xmlns:a16="http://schemas.microsoft.com/office/drawing/2014/main" id="{FD892FF1-8926-DA0A-16A0-E6765F680E91}"/>
              </a:ext>
            </a:extLst>
          </p:cNvPr>
          <p:cNvGrpSpPr/>
          <p:nvPr/>
        </p:nvGrpSpPr>
        <p:grpSpPr>
          <a:xfrm>
            <a:off x="7176373" y="2532613"/>
            <a:ext cx="1145520" cy="2599560"/>
            <a:chOff x="7176373" y="2532613"/>
            <a:chExt cx="1145520" cy="2599560"/>
          </a:xfrm>
        </p:grpSpPr>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7FEF33FA-A4A7-5A7E-4195-0D00B6D2D066}"/>
                    </a:ext>
                  </a:extLst>
                </p14:cNvPr>
                <p14:cNvContentPartPr/>
                <p14:nvPr/>
              </p14:nvContentPartPr>
              <p14:xfrm>
                <a:off x="7249813" y="2532613"/>
                <a:ext cx="576360" cy="2323800"/>
              </p14:xfrm>
            </p:contentPart>
          </mc:Choice>
          <mc:Fallback xmlns="">
            <p:pic>
              <p:nvPicPr>
                <p:cNvPr id="8" name="Ink 7">
                  <a:extLst>
                    <a:ext uri="{FF2B5EF4-FFF2-40B4-BE49-F238E27FC236}">
                      <a16:creationId xmlns:a16="http://schemas.microsoft.com/office/drawing/2014/main" id="{7FEF33FA-A4A7-5A7E-4195-0D00B6D2D066}"/>
                    </a:ext>
                  </a:extLst>
                </p:cNvPr>
                <p:cNvPicPr/>
                <p:nvPr/>
              </p:nvPicPr>
              <p:blipFill>
                <a:blip r:embed="rId13"/>
                <a:stretch>
                  <a:fillRect/>
                </a:stretch>
              </p:blipFill>
              <p:spPr>
                <a:xfrm>
                  <a:off x="7240813" y="2523973"/>
                  <a:ext cx="594000" cy="2341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99B05AE-6CB7-E0E8-39B7-E3916B614151}"/>
                    </a:ext>
                  </a:extLst>
                </p14:cNvPr>
                <p14:cNvContentPartPr/>
                <p14:nvPr/>
              </p14:nvContentPartPr>
              <p14:xfrm>
                <a:off x="7176373" y="4701973"/>
                <a:ext cx="99000" cy="171720"/>
              </p14:xfrm>
            </p:contentPart>
          </mc:Choice>
          <mc:Fallback xmlns="">
            <p:pic>
              <p:nvPicPr>
                <p:cNvPr id="9" name="Ink 8">
                  <a:extLst>
                    <a:ext uri="{FF2B5EF4-FFF2-40B4-BE49-F238E27FC236}">
                      <a16:creationId xmlns:a16="http://schemas.microsoft.com/office/drawing/2014/main" id="{299B05AE-6CB7-E0E8-39B7-E3916B614151}"/>
                    </a:ext>
                  </a:extLst>
                </p:cNvPr>
                <p:cNvPicPr/>
                <p:nvPr/>
              </p:nvPicPr>
              <p:blipFill>
                <a:blip r:embed="rId15"/>
                <a:stretch>
                  <a:fillRect/>
                </a:stretch>
              </p:blipFill>
              <p:spPr>
                <a:xfrm>
                  <a:off x="7167373" y="4692973"/>
                  <a:ext cx="116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BAD8E899-1BF9-416D-D8BB-7A32A4A009EE}"/>
                    </a:ext>
                  </a:extLst>
                </p14:cNvPr>
                <p14:cNvContentPartPr/>
                <p14:nvPr/>
              </p14:nvContentPartPr>
              <p14:xfrm>
                <a:off x="7402813" y="4894933"/>
                <a:ext cx="919080" cy="237240"/>
              </p14:xfrm>
            </p:contentPart>
          </mc:Choice>
          <mc:Fallback xmlns="">
            <p:pic>
              <p:nvPicPr>
                <p:cNvPr id="19" name="Ink 18">
                  <a:extLst>
                    <a:ext uri="{FF2B5EF4-FFF2-40B4-BE49-F238E27FC236}">
                      <a16:creationId xmlns:a16="http://schemas.microsoft.com/office/drawing/2014/main" id="{BAD8E899-1BF9-416D-D8BB-7A32A4A009EE}"/>
                    </a:ext>
                  </a:extLst>
                </p:cNvPr>
                <p:cNvPicPr/>
                <p:nvPr/>
              </p:nvPicPr>
              <p:blipFill>
                <a:blip r:embed="rId17"/>
                <a:stretch>
                  <a:fillRect/>
                </a:stretch>
              </p:blipFill>
              <p:spPr>
                <a:xfrm>
                  <a:off x="7393813" y="4885933"/>
                  <a:ext cx="936720" cy="25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A2CBBE64-52E3-21C2-DC80-29A370989ECB}"/>
                  </a:ext>
                </a:extLst>
              </p14:cNvPr>
              <p14:cNvContentPartPr/>
              <p14:nvPr/>
            </p14:nvContentPartPr>
            <p14:xfrm>
              <a:off x="8346373" y="5040373"/>
              <a:ext cx="3413520" cy="1498320"/>
            </p14:xfrm>
          </p:contentPart>
        </mc:Choice>
        <mc:Fallback xmlns="">
          <p:pic>
            <p:nvPicPr>
              <p:cNvPr id="22" name="Ink 21">
                <a:extLst>
                  <a:ext uri="{FF2B5EF4-FFF2-40B4-BE49-F238E27FC236}">
                    <a16:creationId xmlns:a16="http://schemas.microsoft.com/office/drawing/2014/main" id="{A2CBBE64-52E3-21C2-DC80-29A370989ECB}"/>
                  </a:ext>
                </a:extLst>
              </p:cNvPr>
              <p:cNvPicPr/>
              <p:nvPr/>
            </p:nvPicPr>
            <p:blipFill>
              <a:blip r:embed="rId19"/>
              <a:stretch>
                <a:fillRect/>
              </a:stretch>
            </p:blipFill>
            <p:spPr>
              <a:xfrm>
                <a:off x="8337373" y="5031733"/>
                <a:ext cx="3431160" cy="151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D4C169C9-851A-2FE8-13E1-DFAA3665127B}"/>
                  </a:ext>
                </a:extLst>
              </p14:cNvPr>
              <p14:cNvContentPartPr/>
              <p14:nvPr/>
            </p14:nvContentPartPr>
            <p14:xfrm>
              <a:off x="7350613" y="2212573"/>
              <a:ext cx="396360" cy="358200"/>
            </p14:xfrm>
          </p:contentPart>
        </mc:Choice>
        <mc:Fallback xmlns="">
          <p:pic>
            <p:nvPicPr>
              <p:cNvPr id="32" name="Ink 31">
                <a:extLst>
                  <a:ext uri="{FF2B5EF4-FFF2-40B4-BE49-F238E27FC236}">
                    <a16:creationId xmlns:a16="http://schemas.microsoft.com/office/drawing/2014/main" id="{D4C169C9-851A-2FE8-13E1-DFAA3665127B}"/>
                  </a:ext>
                </a:extLst>
              </p:cNvPr>
              <p:cNvPicPr/>
              <p:nvPr/>
            </p:nvPicPr>
            <p:blipFill>
              <a:blip r:embed="rId21"/>
              <a:stretch>
                <a:fillRect/>
              </a:stretch>
            </p:blipFill>
            <p:spPr>
              <a:xfrm>
                <a:off x="7341613" y="2203933"/>
                <a:ext cx="4140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1AF0C1F0-BBDA-4E46-3E20-6A2E3FDB6DF9}"/>
                  </a:ext>
                </a:extLst>
              </p14:cNvPr>
              <p14:cNvContentPartPr/>
              <p14:nvPr/>
            </p14:nvContentPartPr>
            <p14:xfrm>
              <a:off x="6092053" y="4996813"/>
              <a:ext cx="253440" cy="503640"/>
            </p14:xfrm>
          </p:contentPart>
        </mc:Choice>
        <mc:Fallback xmlns="">
          <p:pic>
            <p:nvPicPr>
              <p:cNvPr id="33" name="Ink 32">
                <a:extLst>
                  <a:ext uri="{FF2B5EF4-FFF2-40B4-BE49-F238E27FC236}">
                    <a16:creationId xmlns:a16="http://schemas.microsoft.com/office/drawing/2014/main" id="{1AF0C1F0-BBDA-4E46-3E20-6A2E3FDB6DF9}"/>
                  </a:ext>
                </a:extLst>
              </p:cNvPr>
              <p:cNvPicPr/>
              <p:nvPr/>
            </p:nvPicPr>
            <p:blipFill>
              <a:blip r:embed="rId23"/>
              <a:stretch>
                <a:fillRect/>
              </a:stretch>
            </p:blipFill>
            <p:spPr>
              <a:xfrm>
                <a:off x="6083413" y="4988173"/>
                <a:ext cx="271080" cy="521280"/>
              </a:xfrm>
              <a:prstGeom prst="rect">
                <a:avLst/>
              </a:prstGeom>
            </p:spPr>
          </p:pic>
        </mc:Fallback>
      </mc:AlternateContent>
      <p:grpSp>
        <p:nvGrpSpPr>
          <p:cNvPr id="36" name="Group 35">
            <a:extLst>
              <a:ext uri="{FF2B5EF4-FFF2-40B4-BE49-F238E27FC236}">
                <a16:creationId xmlns:a16="http://schemas.microsoft.com/office/drawing/2014/main" id="{7EA05A7A-C3D0-81A0-55CD-3CD377CD3439}"/>
              </a:ext>
            </a:extLst>
          </p:cNvPr>
          <p:cNvGrpSpPr/>
          <p:nvPr/>
        </p:nvGrpSpPr>
        <p:grpSpPr>
          <a:xfrm>
            <a:off x="7439893" y="6513493"/>
            <a:ext cx="1276920" cy="368280"/>
            <a:chOff x="7439893" y="6513493"/>
            <a:chExt cx="1276920" cy="368280"/>
          </a:xfrm>
        </p:grpSpPr>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8F89A4D0-D240-2FDE-1EB5-FFE2A0B8200C}"/>
                    </a:ext>
                  </a:extLst>
                </p14:cNvPr>
                <p14:cNvContentPartPr/>
                <p14:nvPr/>
              </p14:nvContentPartPr>
              <p14:xfrm>
                <a:off x="7439893" y="6559573"/>
                <a:ext cx="975240" cy="322200"/>
              </p14:xfrm>
            </p:contentPart>
          </mc:Choice>
          <mc:Fallback xmlns="">
            <p:pic>
              <p:nvPicPr>
                <p:cNvPr id="34" name="Ink 33">
                  <a:extLst>
                    <a:ext uri="{FF2B5EF4-FFF2-40B4-BE49-F238E27FC236}">
                      <a16:creationId xmlns:a16="http://schemas.microsoft.com/office/drawing/2014/main" id="{8F89A4D0-D240-2FDE-1EB5-FFE2A0B8200C}"/>
                    </a:ext>
                  </a:extLst>
                </p:cNvPr>
                <p:cNvPicPr/>
                <p:nvPr/>
              </p:nvPicPr>
              <p:blipFill>
                <a:blip r:embed="rId25"/>
                <a:stretch>
                  <a:fillRect/>
                </a:stretch>
              </p:blipFill>
              <p:spPr>
                <a:xfrm>
                  <a:off x="7430893" y="6550573"/>
                  <a:ext cx="9928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E7EBC259-2BEA-6A1C-58FB-54EEAF4C3D48}"/>
                    </a:ext>
                  </a:extLst>
                </p14:cNvPr>
                <p14:cNvContentPartPr/>
                <p14:nvPr/>
              </p14:nvContentPartPr>
              <p14:xfrm>
                <a:off x="8453653" y="6513493"/>
                <a:ext cx="263160" cy="360720"/>
              </p14:xfrm>
            </p:contentPart>
          </mc:Choice>
          <mc:Fallback xmlns="">
            <p:pic>
              <p:nvPicPr>
                <p:cNvPr id="35" name="Ink 34">
                  <a:extLst>
                    <a:ext uri="{FF2B5EF4-FFF2-40B4-BE49-F238E27FC236}">
                      <a16:creationId xmlns:a16="http://schemas.microsoft.com/office/drawing/2014/main" id="{E7EBC259-2BEA-6A1C-58FB-54EEAF4C3D48}"/>
                    </a:ext>
                  </a:extLst>
                </p:cNvPr>
                <p:cNvPicPr/>
                <p:nvPr/>
              </p:nvPicPr>
              <p:blipFill>
                <a:blip r:embed="rId27"/>
                <a:stretch>
                  <a:fillRect/>
                </a:stretch>
              </p:blipFill>
              <p:spPr>
                <a:xfrm>
                  <a:off x="8445013" y="6504853"/>
                  <a:ext cx="280800" cy="378360"/>
                </a:xfrm>
                <a:prstGeom prst="rect">
                  <a:avLst/>
                </a:prstGeom>
              </p:spPr>
            </p:pic>
          </mc:Fallback>
        </mc:AlternateContent>
      </p:grpSp>
      <p:grpSp>
        <p:nvGrpSpPr>
          <p:cNvPr id="39" name="Group 38">
            <a:extLst>
              <a:ext uri="{FF2B5EF4-FFF2-40B4-BE49-F238E27FC236}">
                <a16:creationId xmlns:a16="http://schemas.microsoft.com/office/drawing/2014/main" id="{1C4341F2-9EC7-64D6-878C-F8136B28D5DD}"/>
              </a:ext>
            </a:extLst>
          </p:cNvPr>
          <p:cNvGrpSpPr/>
          <p:nvPr/>
        </p:nvGrpSpPr>
        <p:grpSpPr>
          <a:xfrm>
            <a:off x="8346733" y="4802053"/>
            <a:ext cx="193320" cy="252360"/>
            <a:chOff x="8346733" y="4802053"/>
            <a:chExt cx="193320" cy="252360"/>
          </a:xfrm>
        </p:grpSpPr>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C24AE991-D886-3E33-77CF-0AE06AD84135}"/>
                    </a:ext>
                  </a:extLst>
                </p14:cNvPr>
                <p14:cNvContentPartPr/>
                <p14:nvPr/>
              </p14:nvContentPartPr>
              <p14:xfrm>
                <a:off x="8346733" y="4845253"/>
                <a:ext cx="193320" cy="82800"/>
              </p14:xfrm>
            </p:contentPart>
          </mc:Choice>
          <mc:Fallback xmlns="">
            <p:pic>
              <p:nvPicPr>
                <p:cNvPr id="37" name="Ink 36">
                  <a:extLst>
                    <a:ext uri="{FF2B5EF4-FFF2-40B4-BE49-F238E27FC236}">
                      <a16:creationId xmlns:a16="http://schemas.microsoft.com/office/drawing/2014/main" id="{C24AE991-D886-3E33-77CF-0AE06AD84135}"/>
                    </a:ext>
                  </a:extLst>
                </p:cNvPr>
                <p:cNvPicPr/>
                <p:nvPr/>
              </p:nvPicPr>
              <p:blipFill>
                <a:blip r:embed="rId29"/>
                <a:stretch>
                  <a:fillRect/>
                </a:stretch>
              </p:blipFill>
              <p:spPr>
                <a:xfrm>
                  <a:off x="8337733" y="4836253"/>
                  <a:ext cx="210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1CF1C044-A959-CF18-5A3E-492F8CB66D4D}"/>
                    </a:ext>
                  </a:extLst>
                </p14:cNvPr>
                <p14:cNvContentPartPr/>
                <p14:nvPr/>
              </p14:nvContentPartPr>
              <p14:xfrm>
                <a:off x="8515933" y="4802053"/>
                <a:ext cx="360" cy="252360"/>
              </p14:xfrm>
            </p:contentPart>
          </mc:Choice>
          <mc:Fallback xmlns="">
            <p:pic>
              <p:nvPicPr>
                <p:cNvPr id="38" name="Ink 37">
                  <a:extLst>
                    <a:ext uri="{FF2B5EF4-FFF2-40B4-BE49-F238E27FC236}">
                      <a16:creationId xmlns:a16="http://schemas.microsoft.com/office/drawing/2014/main" id="{1CF1C044-A959-CF18-5A3E-492F8CB66D4D}"/>
                    </a:ext>
                  </a:extLst>
                </p:cNvPr>
                <p:cNvPicPr/>
                <p:nvPr/>
              </p:nvPicPr>
              <p:blipFill>
                <a:blip r:embed="rId31"/>
                <a:stretch>
                  <a:fillRect/>
                </a:stretch>
              </p:blipFill>
              <p:spPr>
                <a:xfrm>
                  <a:off x="8507293" y="4793413"/>
                  <a:ext cx="18000" cy="270000"/>
                </a:xfrm>
                <a:prstGeom prst="rect">
                  <a:avLst/>
                </a:prstGeom>
              </p:spPr>
            </p:pic>
          </mc:Fallback>
        </mc:AlternateContent>
      </p:grpSp>
      <p:grpSp>
        <p:nvGrpSpPr>
          <p:cNvPr id="43" name="Group 42">
            <a:extLst>
              <a:ext uri="{FF2B5EF4-FFF2-40B4-BE49-F238E27FC236}">
                <a16:creationId xmlns:a16="http://schemas.microsoft.com/office/drawing/2014/main" id="{B4DE4EAD-5D94-9D0F-5F1D-7468812D6D16}"/>
              </a:ext>
            </a:extLst>
          </p:cNvPr>
          <p:cNvGrpSpPr/>
          <p:nvPr/>
        </p:nvGrpSpPr>
        <p:grpSpPr>
          <a:xfrm>
            <a:off x="11535253" y="6012013"/>
            <a:ext cx="685440" cy="837000"/>
            <a:chOff x="11535253" y="6012013"/>
            <a:chExt cx="685440" cy="837000"/>
          </a:xfrm>
        </p:grpSpPr>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0DA1847E-E80D-BA60-E23E-78EA179162E4}"/>
                    </a:ext>
                  </a:extLst>
                </p14:cNvPr>
                <p14:cNvContentPartPr/>
                <p14:nvPr/>
              </p14:nvContentPartPr>
              <p14:xfrm>
                <a:off x="11646493" y="6438253"/>
                <a:ext cx="87480" cy="102960"/>
              </p14:xfrm>
            </p:contentPart>
          </mc:Choice>
          <mc:Fallback xmlns="">
            <p:pic>
              <p:nvPicPr>
                <p:cNvPr id="27" name="Ink 26">
                  <a:extLst>
                    <a:ext uri="{FF2B5EF4-FFF2-40B4-BE49-F238E27FC236}">
                      <a16:creationId xmlns:a16="http://schemas.microsoft.com/office/drawing/2014/main" id="{0DA1847E-E80D-BA60-E23E-78EA179162E4}"/>
                    </a:ext>
                  </a:extLst>
                </p:cNvPr>
                <p:cNvPicPr/>
                <p:nvPr/>
              </p:nvPicPr>
              <p:blipFill>
                <a:blip r:embed="rId33"/>
                <a:stretch>
                  <a:fillRect/>
                </a:stretch>
              </p:blipFill>
              <p:spPr>
                <a:xfrm>
                  <a:off x="11637853" y="6429253"/>
                  <a:ext cx="1051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296ECD08-1838-3896-77D7-00B40E90F05E}"/>
                    </a:ext>
                  </a:extLst>
                </p14:cNvPr>
                <p14:cNvContentPartPr/>
                <p14:nvPr/>
              </p14:nvContentPartPr>
              <p14:xfrm>
                <a:off x="11738653" y="6418093"/>
                <a:ext cx="102600" cy="148680"/>
              </p14:xfrm>
            </p:contentPart>
          </mc:Choice>
          <mc:Fallback xmlns="">
            <p:pic>
              <p:nvPicPr>
                <p:cNvPr id="28" name="Ink 27">
                  <a:extLst>
                    <a:ext uri="{FF2B5EF4-FFF2-40B4-BE49-F238E27FC236}">
                      <a16:creationId xmlns:a16="http://schemas.microsoft.com/office/drawing/2014/main" id="{296ECD08-1838-3896-77D7-00B40E90F05E}"/>
                    </a:ext>
                  </a:extLst>
                </p:cNvPr>
                <p:cNvPicPr/>
                <p:nvPr/>
              </p:nvPicPr>
              <p:blipFill>
                <a:blip r:embed="rId35"/>
                <a:stretch>
                  <a:fillRect/>
                </a:stretch>
              </p:blipFill>
              <p:spPr>
                <a:xfrm>
                  <a:off x="11729653" y="6409093"/>
                  <a:ext cx="120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FA73E6A0-4923-4120-183B-006FCDAE7267}"/>
                    </a:ext>
                  </a:extLst>
                </p14:cNvPr>
                <p14:cNvContentPartPr/>
                <p14:nvPr/>
              </p14:nvContentPartPr>
              <p14:xfrm>
                <a:off x="11535253" y="6567853"/>
                <a:ext cx="685440" cy="281160"/>
              </p14:xfrm>
            </p:contentPart>
          </mc:Choice>
          <mc:Fallback xmlns="">
            <p:pic>
              <p:nvPicPr>
                <p:cNvPr id="30" name="Ink 29">
                  <a:extLst>
                    <a:ext uri="{FF2B5EF4-FFF2-40B4-BE49-F238E27FC236}">
                      <a16:creationId xmlns:a16="http://schemas.microsoft.com/office/drawing/2014/main" id="{FA73E6A0-4923-4120-183B-006FCDAE7267}"/>
                    </a:ext>
                  </a:extLst>
                </p:cNvPr>
                <p:cNvPicPr/>
                <p:nvPr/>
              </p:nvPicPr>
              <p:blipFill>
                <a:blip r:embed="rId37"/>
                <a:stretch>
                  <a:fillRect/>
                </a:stretch>
              </p:blipFill>
              <p:spPr>
                <a:xfrm>
                  <a:off x="11526613" y="6558853"/>
                  <a:ext cx="7030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A1903FA3-FAA1-A721-4C3A-1BDD3CF67386}"/>
                    </a:ext>
                  </a:extLst>
                </p14:cNvPr>
                <p14:cNvContentPartPr/>
                <p14:nvPr/>
              </p14:nvContentPartPr>
              <p14:xfrm>
                <a:off x="11753053" y="6082933"/>
                <a:ext cx="320040" cy="386640"/>
              </p14:xfrm>
            </p:contentPart>
          </mc:Choice>
          <mc:Fallback xmlns="">
            <p:pic>
              <p:nvPicPr>
                <p:cNvPr id="40" name="Ink 39">
                  <a:extLst>
                    <a:ext uri="{FF2B5EF4-FFF2-40B4-BE49-F238E27FC236}">
                      <a16:creationId xmlns:a16="http://schemas.microsoft.com/office/drawing/2014/main" id="{A1903FA3-FAA1-A721-4C3A-1BDD3CF67386}"/>
                    </a:ext>
                  </a:extLst>
                </p:cNvPr>
                <p:cNvPicPr/>
                <p:nvPr/>
              </p:nvPicPr>
              <p:blipFill>
                <a:blip r:embed="rId39"/>
                <a:stretch>
                  <a:fillRect/>
                </a:stretch>
              </p:blipFill>
              <p:spPr>
                <a:xfrm>
                  <a:off x="11744413" y="6073933"/>
                  <a:ext cx="33768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5914E4FF-8489-998B-7D80-D55D1BA17D74}"/>
                    </a:ext>
                  </a:extLst>
                </p14:cNvPr>
                <p14:cNvContentPartPr/>
                <p14:nvPr/>
              </p14:nvContentPartPr>
              <p14:xfrm>
                <a:off x="11775013" y="6012013"/>
                <a:ext cx="107280" cy="45000"/>
              </p14:xfrm>
            </p:contentPart>
          </mc:Choice>
          <mc:Fallback xmlns="">
            <p:pic>
              <p:nvPicPr>
                <p:cNvPr id="42" name="Ink 41">
                  <a:extLst>
                    <a:ext uri="{FF2B5EF4-FFF2-40B4-BE49-F238E27FC236}">
                      <a16:creationId xmlns:a16="http://schemas.microsoft.com/office/drawing/2014/main" id="{5914E4FF-8489-998B-7D80-D55D1BA17D74}"/>
                    </a:ext>
                  </a:extLst>
                </p:cNvPr>
                <p:cNvPicPr/>
                <p:nvPr/>
              </p:nvPicPr>
              <p:blipFill>
                <a:blip r:embed="rId41"/>
                <a:stretch>
                  <a:fillRect/>
                </a:stretch>
              </p:blipFill>
              <p:spPr>
                <a:xfrm>
                  <a:off x="11766013" y="6003373"/>
                  <a:ext cx="124920" cy="62640"/>
                </a:xfrm>
                <a:prstGeom prst="rect">
                  <a:avLst/>
                </a:prstGeom>
              </p:spPr>
            </p:pic>
          </mc:Fallback>
        </mc:AlternateContent>
      </p:grpSp>
      <p:sp>
        <p:nvSpPr>
          <p:cNvPr id="7" name="Slide Number Placeholder 6">
            <a:extLst>
              <a:ext uri="{FF2B5EF4-FFF2-40B4-BE49-F238E27FC236}">
                <a16:creationId xmlns:a16="http://schemas.microsoft.com/office/drawing/2014/main" id="{B0F7BFFD-632F-C848-A0A0-E38EB5125903}"/>
              </a:ext>
            </a:extLst>
          </p:cNvPr>
          <p:cNvSpPr>
            <a:spLocks noGrp="1"/>
          </p:cNvSpPr>
          <p:nvPr>
            <p:ph type="sldNum" sz="quarter" idx="12"/>
          </p:nvPr>
        </p:nvSpPr>
        <p:spPr/>
        <p:txBody>
          <a:bodyPr/>
          <a:lstStyle/>
          <a:p>
            <a:fld id="{DEBDE3CC-F7E5-4627-9DAE-5FDEF2C19E00}" type="slidenum">
              <a:rPr lang="ko-KR" altLang="en-US" smtClean="0"/>
              <a:t>30</a:t>
            </a:fld>
            <a:endParaRPr lang="ko-KR" altLang="en-US"/>
          </a:p>
        </p:txBody>
      </p:sp>
    </p:spTree>
    <p:extLst>
      <p:ext uri="{BB962C8B-B14F-4D97-AF65-F5344CB8AC3E}">
        <p14:creationId xmlns:p14="http://schemas.microsoft.com/office/powerpoint/2010/main" val="3546937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7B4E-D798-963E-0E60-C86C11FDCA21}"/>
              </a:ext>
            </a:extLst>
          </p:cNvPr>
          <p:cNvSpPr>
            <a:spLocks noGrp="1"/>
          </p:cNvSpPr>
          <p:nvPr>
            <p:ph type="title"/>
          </p:nvPr>
        </p:nvSpPr>
        <p:spPr/>
        <p:txBody>
          <a:bodyPr/>
          <a:lstStyle/>
          <a:p>
            <a:r>
              <a:rPr lang="en-KR" dirty="0"/>
              <a:t>Creating files and directories</a:t>
            </a:r>
          </a:p>
        </p:txBody>
      </p:sp>
      <p:sp>
        <p:nvSpPr>
          <p:cNvPr id="3" name="Content Placeholder 2">
            <a:extLst>
              <a:ext uri="{FF2B5EF4-FFF2-40B4-BE49-F238E27FC236}">
                <a16:creationId xmlns:a16="http://schemas.microsoft.com/office/drawing/2014/main" id="{CC47D547-A496-3E9E-B0C8-E4D4BD7FC245}"/>
              </a:ext>
            </a:extLst>
          </p:cNvPr>
          <p:cNvSpPr>
            <a:spLocks noGrp="1"/>
          </p:cNvSpPr>
          <p:nvPr>
            <p:ph idx="1"/>
          </p:nvPr>
        </p:nvSpPr>
        <p:spPr/>
        <p:txBody>
          <a:bodyPr/>
          <a:lstStyle/>
          <a:p>
            <a:r>
              <a:rPr lang="en-US" dirty="0"/>
              <a:t>C</a:t>
            </a:r>
            <a:r>
              <a:rPr lang="en-KR" dirty="0"/>
              <a:t>reate folder for chapter one </a:t>
            </a:r>
            <a:r>
              <a:rPr lang="en-KR" dirty="0">
                <a:sym typeface="Wingdings" pitchFamily="2" charset="2"/>
              </a:rPr>
              <a:t> CH01</a:t>
            </a:r>
            <a:endParaRPr lang="en-KR" dirty="0"/>
          </a:p>
          <a:p>
            <a:pPr lvl="1"/>
            <a:r>
              <a:rPr lang="en-US" dirty="0"/>
              <a:t>Click</a:t>
            </a:r>
            <a:r>
              <a:rPr lang="en-KR" dirty="0"/>
              <a:t> the add folder icon OR </a:t>
            </a:r>
          </a:p>
          <a:p>
            <a:pPr lvl="1"/>
            <a:r>
              <a:rPr lang="en-US" dirty="0"/>
              <a:t>R</a:t>
            </a:r>
            <a:r>
              <a:rPr lang="en-KR" dirty="0"/>
              <a:t>ight click </a:t>
            </a:r>
            <a:r>
              <a:rPr lang="en-KR" dirty="0">
                <a:sym typeface="Wingdings" pitchFamily="2" charset="2"/>
              </a:rPr>
              <a:t> empty space </a:t>
            </a:r>
          </a:p>
          <a:p>
            <a:pPr lvl="2"/>
            <a:r>
              <a:rPr lang="en-KR" dirty="0"/>
              <a:t>Create new folder</a:t>
            </a:r>
          </a:p>
          <a:p>
            <a:r>
              <a:rPr lang="en-KR" dirty="0"/>
              <a:t>Create new file under CH01</a:t>
            </a:r>
          </a:p>
          <a:p>
            <a:pPr lvl="1"/>
            <a:r>
              <a:rPr lang="en-KR" dirty="0"/>
              <a:t>Right click CH01 </a:t>
            </a:r>
            <a:r>
              <a:rPr lang="en-KR" dirty="0">
                <a:sym typeface="Wingdings" pitchFamily="2" charset="2"/>
              </a:rPr>
              <a:t> create a new file</a:t>
            </a:r>
          </a:p>
          <a:p>
            <a:pPr lvl="2"/>
            <a:r>
              <a:rPr lang="en-KR" dirty="0">
                <a:sym typeface="Wingdings" pitchFamily="2" charset="2"/>
              </a:rPr>
              <a:t>hello.py</a:t>
            </a:r>
          </a:p>
          <a:p>
            <a:r>
              <a:rPr lang="en-US" dirty="0"/>
              <a:t>Type this code on </a:t>
            </a:r>
            <a:r>
              <a:rPr lang="en-US" dirty="0" err="1"/>
              <a:t>hello.py</a:t>
            </a:r>
            <a:endParaRPr lang="en-US" dirty="0"/>
          </a:p>
          <a:p>
            <a:endParaRPr lang="en-KR" dirty="0">
              <a:sym typeface="Wingdings" pitchFamily="2" charset="2"/>
            </a:endParaRPr>
          </a:p>
          <a:p>
            <a:pPr lvl="1"/>
            <a:endParaRPr lang="en-KR" dirty="0"/>
          </a:p>
          <a:p>
            <a:pPr lvl="1"/>
            <a:endParaRPr lang="en-KR"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13582AD-6343-69F5-C106-4723CEA51848}"/>
                  </a:ext>
                </a:extLst>
              </p14:cNvPr>
              <p14:cNvContentPartPr/>
              <p14:nvPr/>
            </p14:nvContentPartPr>
            <p14:xfrm>
              <a:off x="9720853" y="3424333"/>
              <a:ext cx="360" cy="360"/>
            </p14:xfrm>
          </p:contentPart>
        </mc:Choice>
        <mc:Fallback xmlns="">
          <p:pic>
            <p:nvPicPr>
              <p:cNvPr id="6" name="Ink 5">
                <a:extLst>
                  <a:ext uri="{FF2B5EF4-FFF2-40B4-BE49-F238E27FC236}">
                    <a16:creationId xmlns:a16="http://schemas.microsoft.com/office/drawing/2014/main" id="{613582AD-6343-69F5-C106-4723CEA51848}"/>
                  </a:ext>
                </a:extLst>
              </p:cNvPr>
              <p:cNvPicPr/>
              <p:nvPr/>
            </p:nvPicPr>
            <p:blipFill>
              <a:blip r:embed="rId3"/>
              <a:stretch>
                <a:fillRect/>
              </a:stretch>
            </p:blipFill>
            <p:spPr>
              <a:xfrm>
                <a:off x="9712213" y="3415333"/>
                <a:ext cx="18000" cy="18000"/>
              </a:xfrm>
              <a:prstGeom prst="rect">
                <a:avLst/>
              </a:prstGeom>
            </p:spPr>
          </p:pic>
        </mc:Fallback>
      </mc:AlternateContent>
      <p:pic>
        <p:nvPicPr>
          <p:cNvPr id="7" name="Picture 6">
            <a:extLst>
              <a:ext uri="{FF2B5EF4-FFF2-40B4-BE49-F238E27FC236}">
                <a16:creationId xmlns:a16="http://schemas.microsoft.com/office/drawing/2014/main" id="{75ECFD10-77B4-89B9-C01D-293F77E72633}"/>
              </a:ext>
            </a:extLst>
          </p:cNvPr>
          <p:cNvPicPr>
            <a:picLocks noChangeAspect="1"/>
          </p:cNvPicPr>
          <p:nvPr/>
        </p:nvPicPr>
        <p:blipFill>
          <a:blip r:embed="rId4"/>
          <a:stretch>
            <a:fillRect/>
          </a:stretch>
        </p:blipFill>
        <p:spPr>
          <a:xfrm>
            <a:off x="7078134" y="2713133"/>
            <a:ext cx="3302000" cy="1422400"/>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DE0D73E-EDEF-43EF-37EA-A5C793DDFF63}"/>
                  </a:ext>
                </a:extLst>
              </p14:cNvPr>
              <p14:cNvContentPartPr/>
              <p14:nvPr/>
            </p14:nvContentPartPr>
            <p14:xfrm>
              <a:off x="9397213" y="3413893"/>
              <a:ext cx="328320" cy="454320"/>
            </p14:xfrm>
          </p:contentPart>
        </mc:Choice>
        <mc:Fallback xmlns="">
          <p:pic>
            <p:nvPicPr>
              <p:cNvPr id="8" name="Ink 7">
                <a:extLst>
                  <a:ext uri="{FF2B5EF4-FFF2-40B4-BE49-F238E27FC236}">
                    <a16:creationId xmlns:a16="http://schemas.microsoft.com/office/drawing/2014/main" id="{DDE0D73E-EDEF-43EF-37EA-A5C793DDFF63}"/>
                  </a:ext>
                </a:extLst>
              </p:cNvPr>
              <p:cNvPicPr/>
              <p:nvPr/>
            </p:nvPicPr>
            <p:blipFill>
              <a:blip r:embed="rId6"/>
              <a:stretch>
                <a:fillRect/>
              </a:stretch>
            </p:blipFill>
            <p:spPr>
              <a:xfrm>
                <a:off x="9388213" y="3405253"/>
                <a:ext cx="345960" cy="471960"/>
              </a:xfrm>
              <a:prstGeom prst="rect">
                <a:avLst/>
              </a:prstGeom>
            </p:spPr>
          </p:pic>
        </mc:Fallback>
      </mc:AlternateContent>
      <p:grpSp>
        <p:nvGrpSpPr>
          <p:cNvPr id="15" name="Group 14">
            <a:extLst>
              <a:ext uri="{FF2B5EF4-FFF2-40B4-BE49-F238E27FC236}">
                <a16:creationId xmlns:a16="http://schemas.microsoft.com/office/drawing/2014/main" id="{0BC2E832-5947-87CE-D608-8E44F0AA8212}"/>
              </a:ext>
            </a:extLst>
          </p:cNvPr>
          <p:cNvGrpSpPr/>
          <p:nvPr/>
        </p:nvGrpSpPr>
        <p:grpSpPr>
          <a:xfrm>
            <a:off x="7853173" y="3775693"/>
            <a:ext cx="1578240" cy="381600"/>
            <a:chOff x="7853173" y="3775693"/>
            <a:chExt cx="1578240" cy="381600"/>
          </a:xfrm>
        </p:grpSpPr>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E00792A2-3D3D-3222-390A-EF335922A18A}"/>
                    </a:ext>
                  </a:extLst>
                </p14:cNvPr>
                <p14:cNvContentPartPr/>
                <p14:nvPr/>
              </p14:nvContentPartPr>
              <p14:xfrm>
                <a:off x="8670733" y="3840853"/>
                <a:ext cx="760680" cy="238680"/>
              </p14:xfrm>
            </p:contentPart>
          </mc:Choice>
          <mc:Fallback xmlns="">
            <p:pic>
              <p:nvPicPr>
                <p:cNvPr id="9" name="Ink 8">
                  <a:extLst>
                    <a:ext uri="{FF2B5EF4-FFF2-40B4-BE49-F238E27FC236}">
                      <a16:creationId xmlns:a16="http://schemas.microsoft.com/office/drawing/2014/main" id="{E00792A2-3D3D-3222-390A-EF335922A18A}"/>
                    </a:ext>
                  </a:extLst>
                </p:cNvPr>
                <p:cNvPicPr/>
                <p:nvPr/>
              </p:nvPicPr>
              <p:blipFill>
                <a:blip r:embed="rId8"/>
                <a:stretch>
                  <a:fillRect/>
                </a:stretch>
              </p:blipFill>
              <p:spPr>
                <a:xfrm>
                  <a:off x="8661733" y="3831853"/>
                  <a:ext cx="7783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794B1B2-8075-1E37-24AB-F6EC1D80A74A}"/>
                    </a:ext>
                  </a:extLst>
                </p14:cNvPr>
                <p14:cNvContentPartPr/>
                <p14:nvPr/>
              </p14:nvContentPartPr>
              <p14:xfrm>
                <a:off x="8684053" y="3945613"/>
                <a:ext cx="159120" cy="84600"/>
              </p14:xfrm>
            </p:contentPart>
          </mc:Choice>
          <mc:Fallback xmlns="">
            <p:pic>
              <p:nvPicPr>
                <p:cNvPr id="10" name="Ink 9">
                  <a:extLst>
                    <a:ext uri="{FF2B5EF4-FFF2-40B4-BE49-F238E27FC236}">
                      <a16:creationId xmlns:a16="http://schemas.microsoft.com/office/drawing/2014/main" id="{E794B1B2-8075-1E37-24AB-F6EC1D80A74A}"/>
                    </a:ext>
                  </a:extLst>
                </p:cNvPr>
                <p:cNvPicPr/>
                <p:nvPr/>
              </p:nvPicPr>
              <p:blipFill>
                <a:blip r:embed="rId10"/>
                <a:stretch>
                  <a:fillRect/>
                </a:stretch>
              </p:blipFill>
              <p:spPr>
                <a:xfrm>
                  <a:off x="8675413" y="3936613"/>
                  <a:ext cx="176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4AB05423-589D-86CA-481E-07315BCCF1BC}"/>
                    </a:ext>
                  </a:extLst>
                </p14:cNvPr>
                <p14:cNvContentPartPr/>
                <p14:nvPr/>
              </p14:nvContentPartPr>
              <p14:xfrm>
                <a:off x="7853173" y="3775693"/>
                <a:ext cx="756360" cy="381600"/>
              </p14:xfrm>
            </p:contentPart>
          </mc:Choice>
          <mc:Fallback xmlns="">
            <p:pic>
              <p:nvPicPr>
                <p:cNvPr id="14" name="Ink 13">
                  <a:extLst>
                    <a:ext uri="{FF2B5EF4-FFF2-40B4-BE49-F238E27FC236}">
                      <a16:creationId xmlns:a16="http://schemas.microsoft.com/office/drawing/2014/main" id="{4AB05423-589D-86CA-481E-07315BCCF1BC}"/>
                    </a:ext>
                  </a:extLst>
                </p:cNvPr>
                <p:cNvPicPr/>
                <p:nvPr/>
              </p:nvPicPr>
              <p:blipFill>
                <a:blip r:embed="rId12"/>
                <a:stretch>
                  <a:fillRect/>
                </a:stretch>
              </p:blipFill>
              <p:spPr>
                <a:xfrm>
                  <a:off x="7844173" y="3766693"/>
                  <a:ext cx="774000" cy="39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74C793E6-4FD4-C8F4-58FD-B9E9738266CD}"/>
                  </a:ext>
                </a:extLst>
              </p14:cNvPr>
              <p14:cNvContentPartPr/>
              <p14:nvPr/>
            </p14:nvContentPartPr>
            <p14:xfrm>
              <a:off x="9440053" y="2856973"/>
              <a:ext cx="368640" cy="503280"/>
            </p14:xfrm>
          </p:contentPart>
        </mc:Choice>
        <mc:Fallback xmlns="">
          <p:pic>
            <p:nvPicPr>
              <p:cNvPr id="16" name="Ink 15">
                <a:extLst>
                  <a:ext uri="{FF2B5EF4-FFF2-40B4-BE49-F238E27FC236}">
                    <a16:creationId xmlns:a16="http://schemas.microsoft.com/office/drawing/2014/main" id="{74C793E6-4FD4-C8F4-58FD-B9E9738266CD}"/>
                  </a:ext>
                </a:extLst>
              </p:cNvPr>
              <p:cNvPicPr/>
              <p:nvPr/>
            </p:nvPicPr>
            <p:blipFill>
              <a:blip r:embed="rId14"/>
              <a:stretch>
                <a:fillRect/>
              </a:stretch>
            </p:blipFill>
            <p:spPr>
              <a:xfrm>
                <a:off x="9431413" y="2847973"/>
                <a:ext cx="38628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1998CE4B-6CB4-2689-F1FB-890F810858E4}"/>
                  </a:ext>
                </a:extLst>
              </p14:cNvPr>
              <p14:cNvContentPartPr/>
              <p14:nvPr/>
            </p14:nvContentPartPr>
            <p14:xfrm>
              <a:off x="7434133" y="3713413"/>
              <a:ext cx="299520" cy="485640"/>
            </p14:xfrm>
          </p:contentPart>
        </mc:Choice>
        <mc:Fallback xmlns="">
          <p:pic>
            <p:nvPicPr>
              <p:cNvPr id="17" name="Ink 16">
                <a:extLst>
                  <a:ext uri="{FF2B5EF4-FFF2-40B4-BE49-F238E27FC236}">
                    <a16:creationId xmlns:a16="http://schemas.microsoft.com/office/drawing/2014/main" id="{1998CE4B-6CB4-2689-F1FB-890F810858E4}"/>
                  </a:ext>
                </a:extLst>
              </p:cNvPr>
              <p:cNvPicPr/>
              <p:nvPr/>
            </p:nvPicPr>
            <p:blipFill>
              <a:blip r:embed="rId16"/>
              <a:stretch>
                <a:fillRect/>
              </a:stretch>
            </p:blipFill>
            <p:spPr>
              <a:xfrm>
                <a:off x="7425133" y="3704773"/>
                <a:ext cx="317160" cy="503280"/>
              </a:xfrm>
              <a:prstGeom prst="rect">
                <a:avLst/>
              </a:prstGeom>
            </p:spPr>
          </p:pic>
        </mc:Fallback>
      </mc:AlternateContent>
      <p:pic>
        <p:nvPicPr>
          <p:cNvPr id="18" name="Picture 17">
            <a:extLst>
              <a:ext uri="{FF2B5EF4-FFF2-40B4-BE49-F238E27FC236}">
                <a16:creationId xmlns:a16="http://schemas.microsoft.com/office/drawing/2014/main" id="{3913DDF7-0809-E6F3-8EF7-A7F3C8DA1F7E}"/>
              </a:ext>
            </a:extLst>
          </p:cNvPr>
          <p:cNvPicPr>
            <a:picLocks noChangeAspect="1"/>
          </p:cNvPicPr>
          <p:nvPr/>
        </p:nvPicPr>
        <p:blipFill>
          <a:blip r:embed="rId17"/>
          <a:stretch>
            <a:fillRect/>
          </a:stretch>
        </p:blipFill>
        <p:spPr>
          <a:xfrm>
            <a:off x="6976534" y="4506493"/>
            <a:ext cx="3505200" cy="1790700"/>
          </a:xfrm>
          <a:prstGeom prst="rect">
            <a:avLst/>
          </a:prstGeom>
        </p:spPr>
      </p:pic>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F925C80-27D8-BE75-04BA-69FF575D5859}"/>
                  </a:ext>
                </a:extLst>
              </p14:cNvPr>
              <p14:cNvContentPartPr/>
              <p14:nvPr/>
            </p14:nvContentPartPr>
            <p14:xfrm>
              <a:off x="8001493" y="5582173"/>
              <a:ext cx="626400" cy="257040"/>
            </p14:xfrm>
          </p:contentPart>
        </mc:Choice>
        <mc:Fallback xmlns="">
          <p:pic>
            <p:nvPicPr>
              <p:cNvPr id="20" name="Ink 19">
                <a:extLst>
                  <a:ext uri="{FF2B5EF4-FFF2-40B4-BE49-F238E27FC236}">
                    <a16:creationId xmlns:a16="http://schemas.microsoft.com/office/drawing/2014/main" id="{9F925C80-27D8-BE75-04BA-69FF575D5859}"/>
                  </a:ext>
                </a:extLst>
              </p:cNvPr>
              <p:cNvPicPr/>
              <p:nvPr/>
            </p:nvPicPr>
            <p:blipFill>
              <a:blip r:embed="rId19"/>
              <a:stretch>
                <a:fillRect/>
              </a:stretch>
            </p:blipFill>
            <p:spPr>
              <a:xfrm>
                <a:off x="7992493" y="5573173"/>
                <a:ext cx="6440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10513551-1395-4427-822D-C3C052008BF7}"/>
                  </a:ext>
                </a:extLst>
              </p14:cNvPr>
              <p14:cNvContentPartPr/>
              <p14:nvPr/>
            </p14:nvContentPartPr>
            <p14:xfrm>
              <a:off x="9412693" y="5686213"/>
              <a:ext cx="752400" cy="303480"/>
            </p14:xfrm>
          </p:contentPart>
        </mc:Choice>
        <mc:Fallback xmlns="">
          <p:pic>
            <p:nvPicPr>
              <p:cNvPr id="28" name="Ink 27">
                <a:extLst>
                  <a:ext uri="{FF2B5EF4-FFF2-40B4-BE49-F238E27FC236}">
                    <a16:creationId xmlns:a16="http://schemas.microsoft.com/office/drawing/2014/main" id="{10513551-1395-4427-822D-C3C052008BF7}"/>
                  </a:ext>
                </a:extLst>
              </p:cNvPr>
              <p:cNvPicPr/>
              <p:nvPr/>
            </p:nvPicPr>
            <p:blipFill>
              <a:blip r:embed="rId21"/>
              <a:stretch>
                <a:fillRect/>
              </a:stretch>
            </p:blipFill>
            <p:spPr>
              <a:xfrm>
                <a:off x="9403693" y="5677573"/>
                <a:ext cx="7700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356FB92B-ADE4-9BC2-1514-A13D8A508FEF}"/>
                  </a:ext>
                </a:extLst>
              </p14:cNvPr>
              <p14:cNvContentPartPr/>
              <p14:nvPr/>
            </p14:nvContentPartPr>
            <p14:xfrm>
              <a:off x="8329453" y="5964853"/>
              <a:ext cx="1317240" cy="512640"/>
            </p14:xfrm>
          </p:contentPart>
        </mc:Choice>
        <mc:Fallback xmlns="">
          <p:pic>
            <p:nvPicPr>
              <p:cNvPr id="30" name="Ink 29">
                <a:extLst>
                  <a:ext uri="{FF2B5EF4-FFF2-40B4-BE49-F238E27FC236}">
                    <a16:creationId xmlns:a16="http://schemas.microsoft.com/office/drawing/2014/main" id="{356FB92B-ADE4-9BC2-1514-A13D8A508FEF}"/>
                  </a:ext>
                </a:extLst>
              </p:cNvPr>
              <p:cNvPicPr/>
              <p:nvPr/>
            </p:nvPicPr>
            <p:blipFill>
              <a:blip r:embed="rId23"/>
              <a:stretch>
                <a:fillRect/>
              </a:stretch>
            </p:blipFill>
            <p:spPr>
              <a:xfrm>
                <a:off x="8320813" y="5956213"/>
                <a:ext cx="133488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980B54D1-4080-3EEB-9D52-D4944B4BC7C8}"/>
                  </a:ext>
                </a:extLst>
              </p14:cNvPr>
              <p14:cNvContentPartPr/>
              <p14:nvPr/>
            </p14:nvContentPartPr>
            <p14:xfrm>
              <a:off x="7817893" y="5880973"/>
              <a:ext cx="1125000" cy="226080"/>
            </p14:xfrm>
          </p:contentPart>
        </mc:Choice>
        <mc:Fallback xmlns="">
          <p:pic>
            <p:nvPicPr>
              <p:cNvPr id="31" name="Ink 30">
                <a:extLst>
                  <a:ext uri="{FF2B5EF4-FFF2-40B4-BE49-F238E27FC236}">
                    <a16:creationId xmlns:a16="http://schemas.microsoft.com/office/drawing/2014/main" id="{980B54D1-4080-3EEB-9D52-D4944B4BC7C8}"/>
                  </a:ext>
                </a:extLst>
              </p:cNvPr>
              <p:cNvPicPr/>
              <p:nvPr/>
            </p:nvPicPr>
            <p:blipFill>
              <a:blip r:embed="rId25"/>
              <a:stretch>
                <a:fillRect/>
              </a:stretch>
            </p:blipFill>
            <p:spPr>
              <a:xfrm>
                <a:off x="7808893" y="5871973"/>
                <a:ext cx="1142640" cy="243720"/>
              </a:xfrm>
              <a:prstGeom prst="rect">
                <a:avLst/>
              </a:prstGeom>
            </p:spPr>
          </p:pic>
        </mc:Fallback>
      </mc:AlternateContent>
      <p:grpSp>
        <p:nvGrpSpPr>
          <p:cNvPr id="37" name="Group 36">
            <a:extLst>
              <a:ext uri="{FF2B5EF4-FFF2-40B4-BE49-F238E27FC236}">
                <a16:creationId xmlns:a16="http://schemas.microsoft.com/office/drawing/2014/main" id="{02431C89-6B4F-CE93-9B62-B01E1214E285}"/>
              </a:ext>
            </a:extLst>
          </p:cNvPr>
          <p:cNvGrpSpPr/>
          <p:nvPr/>
        </p:nvGrpSpPr>
        <p:grpSpPr>
          <a:xfrm>
            <a:off x="8171413" y="4880173"/>
            <a:ext cx="2120760" cy="835560"/>
            <a:chOff x="8171413" y="4880173"/>
            <a:chExt cx="2120760" cy="835560"/>
          </a:xfrm>
        </p:grpSpPr>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A3FDFDF6-D7F2-BCBB-9928-2C9604CE8770}"/>
                    </a:ext>
                  </a:extLst>
                </p14:cNvPr>
                <p14:cNvContentPartPr/>
                <p14:nvPr/>
              </p14:nvContentPartPr>
              <p14:xfrm>
                <a:off x="8573893" y="4880173"/>
                <a:ext cx="1294200" cy="835560"/>
              </p14:xfrm>
            </p:contentPart>
          </mc:Choice>
          <mc:Fallback xmlns="">
            <p:pic>
              <p:nvPicPr>
                <p:cNvPr id="21" name="Ink 20">
                  <a:extLst>
                    <a:ext uri="{FF2B5EF4-FFF2-40B4-BE49-F238E27FC236}">
                      <a16:creationId xmlns:a16="http://schemas.microsoft.com/office/drawing/2014/main" id="{A3FDFDF6-D7F2-BCBB-9928-2C9604CE8770}"/>
                    </a:ext>
                  </a:extLst>
                </p:cNvPr>
                <p:cNvPicPr/>
                <p:nvPr/>
              </p:nvPicPr>
              <p:blipFill>
                <a:blip r:embed="rId27"/>
                <a:stretch>
                  <a:fillRect/>
                </a:stretch>
              </p:blipFill>
              <p:spPr>
                <a:xfrm>
                  <a:off x="8564893" y="4871173"/>
                  <a:ext cx="1311840" cy="85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97120AC1-BDFE-4F38-BF78-E3BCF10B1C3B}"/>
                    </a:ext>
                  </a:extLst>
                </p14:cNvPr>
                <p14:cNvContentPartPr/>
                <p14:nvPr/>
              </p14:nvContentPartPr>
              <p14:xfrm>
                <a:off x="9600973" y="5589733"/>
                <a:ext cx="150480" cy="117360"/>
              </p14:xfrm>
            </p:contentPart>
          </mc:Choice>
          <mc:Fallback xmlns="">
            <p:pic>
              <p:nvPicPr>
                <p:cNvPr id="22" name="Ink 21">
                  <a:extLst>
                    <a:ext uri="{FF2B5EF4-FFF2-40B4-BE49-F238E27FC236}">
                      <a16:creationId xmlns:a16="http://schemas.microsoft.com/office/drawing/2014/main" id="{97120AC1-BDFE-4F38-BF78-E3BCF10B1C3B}"/>
                    </a:ext>
                  </a:extLst>
                </p:cNvPr>
                <p:cNvPicPr/>
                <p:nvPr/>
              </p:nvPicPr>
              <p:blipFill>
                <a:blip r:embed="rId29"/>
                <a:stretch>
                  <a:fillRect/>
                </a:stretch>
              </p:blipFill>
              <p:spPr>
                <a:xfrm>
                  <a:off x="9592333" y="5581093"/>
                  <a:ext cx="1681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547DA31A-81C8-CA48-AB2F-F0FBC6999DBE}"/>
                    </a:ext>
                  </a:extLst>
                </p14:cNvPr>
                <p14:cNvContentPartPr/>
                <p14:nvPr/>
              </p14:nvContentPartPr>
              <p14:xfrm>
                <a:off x="8177533" y="5248453"/>
                <a:ext cx="25560" cy="139320"/>
              </p14:xfrm>
            </p:contentPart>
          </mc:Choice>
          <mc:Fallback xmlns="">
            <p:pic>
              <p:nvPicPr>
                <p:cNvPr id="33" name="Ink 32">
                  <a:extLst>
                    <a:ext uri="{FF2B5EF4-FFF2-40B4-BE49-F238E27FC236}">
                      <a16:creationId xmlns:a16="http://schemas.microsoft.com/office/drawing/2014/main" id="{547DA31A-81C8-CA48-AB2F-F0FBC6999DBE}"/>
                    </a:ext>
                  </a:extLst>
                </p:cNvPr>
                <p:cNvPicPr/>
                <p:nvPr/>
              </p:nvPicPr>
              <p:blipFill>
                <a:blip r:embed="rId31"/>
                <a:stretch>
                  <a:fillRect/>
                </a:stretch>
              </p:blipFill>
              <p:spPr>
                <a:xfrm>
                  <a:off x="8168533" y="5239453"/>
                  <a:ext cx="432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D78DB88B-B254-6D8D-F799-BDBA3333720F}"/>
                    </a:ext>
                  </a:extLst>
                </p14:cNvPr>
                <p14:cNvContentPartPr/>
                <p14:nvPr/>
              </p14:nvContentPartPr>
              <p14:xfrm>
                <a:off x="8171413" y="5260693"/>
                <a:ext cx="213480" cy="303840"/>
              </p14:xfrm>
            </p:contentPart>
          </mc:Choice>
          <mc:Fallback xmlns="">
            <p:pic>
              <p:nvPicPr>
                <p:cNvPr id="34" name="Ink 33">
                  <a:extLst>
                    <a:ext uri="{FF2B5EF4-FFF2-40B4-BE49-F238E27FC236}">
                      <a16:creationId xmlns:a16="http://schemas.microsoft.com/office/drawing/2014/main" id="{D78DB88B-B254-6D8D-F799-BDBA3333720F}"/>
                    </a:ext>
                  </a:extLst>
                </p:cNvPr>
                <p:cNvPicPr/>
                <p:nvPr/>
              </p:nvPicPr>
              <p:blipFill>
                <a:blip r:embed="rId33"/>
                <a:stretch>
                  <a:fillRect/>
                </a:stretch>
              </p:blipFill>
              <p:spPr>
                <a:xfrm>
                  <a:off x="8162773" y="5251693"/>
                  <a:ext cx="2311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8E74D101-A137-465A-97FC-0C6AD7046038}"/>
                    </a:ext>
                  </a:extLst>
                </p14:cNvPr>
                <p14:cNvContentPartPr/>
                <p14:nvPr/>
              </p14:nvContentPartPr>
              <p14:xfrm>
                <a:off x="9935413" y="5251333"/>
                <a:ext cx="356760" cy="446040"/>
              </p14:xfrm>
            </p:contentPart>
          </mc:Choice>
          <mc:Fallback xmlns="">
            <p:pic>
              <p:nvPicPr>
                <p:cNvPr id="36" name="Ink 35">
                  <a:extLst>
                    <a:ext uri="{FF2B5EF4-FFF2-40B4-BE49-F238E27FC236}">
                      <a16:creationId xmlns:a16="http://schemas.microsoft.com/office/drawing/2014/main" id="{8E74D101-A137-465A-97FC-0C6AD7046038}"/>
                    </a:ext>
                  </a:extLst>
                </p:cNvPr>
                <p:cNvPicPr/>
                <p:nvPr/>
              </p:nvPicPr>
              <p:blipFill>
                <a:blip r:embed="rId35"/>
                <a:stretch>
                  <a:fillRect/>
                </a:stretch>
              </p:blipFill>
              <p:spPr>
                <a:xfrm>
                  <a:off x="9926773" y="5242693"/>
                  <a:ext cx="374400" cy="46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B86DD4D6-78DD-83B5-61A6-25DF9043304C}"/>
                  </a:ext>
                </a:extLst>
              </p14:cNvPr>
              <p14:cNvContentPartPr/>
              <p14:nvPr/>
            </p14:nvContentPartPr>
            <p14:xfrm>
              <a:off x="8034253" y="6129013"/>
              <a:ext cx="277920" cy="331920"/>
            </p14:xfrm>
          </p:contentPart>
        </mc:Choice>
        <mc:Fallback xmlns="">
          <p:pic>
            <p:nvPicPr>
              <p:cNvPr id="38" name="Ink 37">
                <a:extLst>
                  <a:ext uri="{FF2B5EF4-FFF2-40B4-BE49-F238E27FC236}">
                    <a16:creationId xmlns:a16="http://schemas.microsoft.com/office/drawing/2014/main" id="{B86DD4D6-78DD-83B5-61A6-25DF9043304C}"/>
                  </a:ext>
                </a:extLst>
              </p:cNvPr>
              <p:cNvPicPr/>
              <p:nvPr/>
            </p:nvPicPr>
            <p:blipFill>
              <a:blip r:embed="rId37"/>
              <a:stretch>
                <a:fillRect/>
              </a:stretch>
            </p:blipFill>
            <p:spPr>
              <a:xfrm>
                <a:off x="8025253" y="6120013"/>
                <a:ext cx="295560" cy="349560"/>
              </a:xfrm>
              <a:prstGeom prst="rect">
                <a:avLst/>
              </a:prstGeom>
            </p:spPr>
          </p:pic>
        </mc:Fallback>
      </mc:AlternateContent>
      <p:sp>
        <p:nvSpPr>
          <p:cNvPr id="43" name="Rectangle 1">
            <a:extLst>
              <a:ext uri="{FF2B5EF4-FFF2-40B4-BE49-F238E27FC236}">
                <a16:creationId xmlns:a16="http://schemas.microsoft.com/office/drawing/2014/main" id="{6F747FAB-3DA4-61E0-52A7-0625F71150BA}"/>
              </a:ext>
            </a:extLst>
          </p:cNvPr>
          <p:cNvSpPr>
            <a:spLocks noChangeArrowheads="1"/>
          </p:cNvSpPr>
          <p:nvPr/>
        </p:nvSpPr>
        <p:spPr bwMode="auto">
          <a:xfrm>
            <a:off x="1401522" y="5631780"/>
            <a:ext cx="5184181" cy="7078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808080"/>
                </a:solidFill>
                <a:effectLst/>
                <a:latin typeface="Consolas" panose="020B0609020204030204" pitchFamily="49" charset="0"/>
              </a:rPr>
              <a:t>#my first python program </a:t>
            </a:r>
            <a:br>
              <a:rPr kumimoji="0" lang="en-US" altLang="en-US" sz="2000" b="0" i="0" u="none" strike="noStrike" cap="none" normalizeH="0" baseline="0" dirty="0">
                <a:ln>
                  <a:noFill/>
                </a:ln>
                <a:solidFill>
                  <a:srgbClr val="808080"/>
                </a:solidFill>
                <a:effectLst/>
                <a:latin typeface="Consolas" panose="020B0609020204030204" pitchFamily="49" charset="0"/>
              </a:rPr>
            </a:br>
            <a:r>
              <a:rPr kumimoji="0" lang="en-US" altLang="en-US" sz="2000" b="0" i="0" u="none" strike="noStrike" cap="none" normalizeH="0" baseline="0" dirty="0">
                <a:ln>
                  <a:noFill/>
                </a:ln>
                <a:solidFill>
                  <a:srgbClr val="8888C6"/>
                </a:solidFill>
                <a:effectLst/>
                <a:latin typeface="Consolas" panose="020B0609020204030204" pitchFamily="49" charset="0"/>
              </a:rPr>
              <a:t>print</a:t>
            </a:r>
            <a:r>
              <a:rPr kumimoji="0" lang="en-US" altLang="en-US" sz="2000" b="0" i="0" u="none" strike="noStrike" cap="none" normalizeH="0" baseline="0" dirty="0">
                <a:ln>
                  <a:noFill/>
                </a:ln>
                <a:solidFill>
                  <a:srgbClr val="A9B7C6"/>
                </a:solidFill>
                <a:effectLst/>
                <a:latin typeface="Consolas" panose="020B0609020204030204" pitchFamily="49" charset="0"/>
              </a:rPr>
              <a:t>(</a:t>
            </a:r>
            <a:r>
              <a:rPr kumimoji="0" lang="en-US" altLang="en-US" sz="2000" b="0" i="0" u="none" strike="noStrike" cap="none" normalizeH="0" baseline="0" dirty="0">
                <a:ln>
                  <a:noFill/>
                </a:ln>
                <a:solidFill>
                  <a:srgbClr val="6A8759"/>
                </a:solidFill>
                <a:effectLst/>
                <a:latin typeface="Consolas" panose="020B0609020204030204" pitchFamily="49" charset="0"/>
              </a:rPr>
              <a:t>"Hello World"</a:t>
            </a:r>
            <a:r>
              <a:rPr kumimoji="0" lang="en-US" altLang="en-US" sz="2000" b="0" i="0" u="none" strike="noStrike" cap="none" normalizeH="0" baseline="0" dirty="0">
                <a:ln>
                  <a:noFill/>
                </a:ln>
                <a:solidFill>
                  <a:srgbClr val="A9B7C6"/>
                </a:solidFill>
                <a:effectLst/>
                <a:latin typeface="Consolas" panose="020B0609020204030204" pitchFamily="49"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FDE7D693-61D5-DA44-B4F3-DCC5A5FED3CC}"/>
              </a:ext>
            </a:extLst>
          </p:cNvPr>
          <p:cNvSpPr>
            <a:spLocks noGrp="1"/>
          </p:cNvSpPr>
          <p:nvPr>
            <p:ph type="sldNum" sz="quarter" idx="12"/>
          </p:nvPr>
        </p:nvSpPr>
        <p:spPr/>
        <p:txBody>
          <a:bodyPr/>
          <a:lstStyle/>
          <a:p>
            <a:fld id="{DEBDE3CC-F7E5-4627-9DAE-5FDEF2C19E00}" type="slidenum">
              <a:rPr lang="ko-KR" altLang="en-US" smtClean="0"/>
              <a:t>31</a:t>
            </a:fld>
            <a:endParaRPr lang="ko-KR" altLang="en-US"/>
          </a:p>
        </p:txBody>
      </p:sp>
    </p:spTree>
    <p:extLst>
      <p:ext uri="{BB962C8B-B14F-4D97-AF65-F5344CB8AC3E}">
        <p14:creationId xmlns:p14="http://schemas.microsoft.com/office/powerpoint/2010/main" val="3687804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code</a:t>
            </a:r>
          </a:p>
        </p:txBody>
      </p:sp>
      <p:sp>
        <p:nvSpPr>
          <p:cNvPr id="3" name="Content Placeholder 2"/>
          <p:cNvSpPr>
            <a:spLocks noGrp="1"/>
          </p:cNvSpPr>
          <p:nvPr>
            <p:ph idx="1"/>
          </p:nvPr>
        </p:nvSpPr>
        <p:spPr/>
        <p:txBody>
          <a:bodyPr/>
          <a:lstStyle/>
          <a:p>
            <a:r>
              <a:rPr lang="en-US" dirty="0"/>
              <a:t>Find the play/run icon </a:t>
            </a:r>
            <a:r>
              <a:rPr lang="en-US" dirty="0">
                <a:sym typeface="Wingdings" panose="05000000000000000000" pitchFamily="2" charset="2"/>
              </a:rPr>
              <a:t> top right corner</a:t>
            </a:r>
          </a:p>
          <a:p>
            <a:pPr lvl="1"/>
            <a:r>
              <a:rPr lang="en-US" dirty="0">
                <a:sym typeface="Wingdings" panose="05000000000000000000" pitchFamily="2" charset="2"/>
              </a:rPr>
              <a:t>Only for the first time </a:t>
            </a:r>
          </a:p>
          <a:p>
            <a:pPr lvl="2"/>
            <a:r>
              <a:rPr lang="en-US" dirty="0">
                <a:sym typeface="Wingdings" panose="05000000000000000000" pitchFamily="2" charset="2"/>
              </a:rPr>
              <a:t>Select the drop down  click   Run Python File</a:t>
            </a:r>
          </a:p>
          <a:p>
            <a:pPr lvl="1"/>
            <a:r>
              <a:rPr lang="en-US" dirty="0">
                <a:sym typeface="Wingdings" panose="05000000000000000000" pitchFamily="2" charset="2"/>
              </a:rPr>
              <a:t>To run next time  just select </a:t>
            </a:r>
            <a:r>
              <a:rPr lang="en-US" dirty="0"/>
              <a:t>play/run icon </a:t>
            </a:r>
          </a:p>
          <a:p>
            <a:r>
              <a:rPr lang="en-US" dirty="0">
                <a:sym typeface="Wingdings" panose="05000000000000000000" pitchFamily="2" charset="2"/>
              </a:rPr>
              <a:t>This program prints in the console </a:t>
            </a:r>
          </a:p>
          <a:p>
            <a:pPr lvl="1"/>
            <a:endParaRPr lang="en-US" dirty="0">
              <a:sym typeface="Wingdings" panose="05000000000000000000" pitchFamily="2" charset="2"/>
            </a:endParaRPr>
          </a:p>
          <a:p>
            <a:pPr lvl="1"/>
            <a:endParaRPr lang="en-US" dirty="0">
              <a:sym typeface="Wingdings" panose="05000000000000000000" pitchFamily="2" charset="2"/>
            </a:endParaRPr>
          </a:p>
          <a:p>
            <a:r>
              <a:rPr lang="en-US" dirty="0">
                <a:solidFill>
                  <a:srgbClr val="FF0000"/>
                </a:solidFill>
                <a:sym typeface="Wingdings" panose="05000000000000000000" pitchFamily="2" charset="2"/>
              </a:rPr>
              <a:t>N.B. We’ll discuss what just happened later </a:t>
            </a:r>
            <a:endParaRPr lang="en-US" dirty="0">
              <a:solidFill>
                <a:srgbClr val="FF0000"/>
              </a:solidFill>
            </a:endParaRPr>
          </a:p>
        </p:txBody>
      </p:sp>
      <p:grpSp>
        <p:nvGrpSpPr>
          <p:cNvPr id="12" name="Group 11">
            <a:extLst>
              <a:ext uri="{FF2B5EF4-FFF2-40B4-BE49-F238E27FC236}">
                <a16:creationId xmlns:a16="http://schemas.microsoft.com/office/drawing/2014/main" id="{55AB3817-52E0-393B-8004-1F900B2095C3}"/>
              </a:ext>
            </a:extLst>
          </p:cNvPr>
          <p:cNvGrpSpPr/>
          <p:nvPr/>
        </p:nvGrpSpPr>
        <p:grpSpPr>
          <a:xfrm>
            <a:off x="7401767" y="2504017"/>
            <a:ext cx="2514600" cy="1333236"/>
            <a:chOff x="8522446" y="2504017"/>
            <a:chExt cx="2514600" cy="1333236"/>
          </a:xfrm>
        </p:grpSpPr>
        <p:pic>
          <p:nvPicPr>
            <p:cNvPr id="6" name="Picture 5">
              <a:extLst>
                <a:ext uri="{FF2B5EF4-FFF2-40B4-BE49-F238E27FC236}">
                  <a16:creationId xmlns:a16="http://schemas.microsoft.com/office/drawing/2014/main" id="{C195D187-E716-8C6D-3D27-8EE9EE7015E6}"/>
                </a:ext>
              </a:extLst>
            </p:cNvPr>
            <p:cNvPicPr>
              <a:picLocks noChangeAspect="1"/>
            </p:cNvPicPr>
            <p:nvPr/>
          </p:nvPicPr>
          <p:blipFill>
            <a:blip r:embed="rId2"/>
            <a:stretch>
              <a:fillRect/>
            </a:stretch>
          </p:blipFill>
          <p:spPr>
            <a:xfrm>
              <a:off x="8522446" y="2504017"/>
              <a:ext cx="2514600" cy="1308100"/>
            </a:xfrm>
            <a:prstGeom prst="rect">
              <a:avLst/>
            </a:prstGeom>
          </p:spPr>
        </p:pic>
        <p:grpSp>
          <p:nvGrpSpPr>
            <p:cNvPr id="11" name="Group 10">
              <a:extLst>
                <a:ext uri="{FF2B5EF4-FFF2-40B4-BE49-F238E27FC236}">
                  <a16:creationId xmlns:a16="http://schemas.microsoft.com/office/drawing/2014/main" id="{7514B37D-1496-8E6B-E572-B5AC0895BDCF}"/>
                </a:ext>
              </a:extLst>
            </p:cNvPr>
            <p:cNvGrpSpPr/>
            <p:nvPr/>
          </p:nvGrpSpPr>
          <p:grpSpPr>
            <a:xfrm>
              <a:off x="9307213" y="2855173"/>
              <a:ext cx="426960" cy="982080"/>
              <a:chOff x="9307213" y="2855173"/>
              <a:chExt cx="426960" cy="9820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9617FD6-DF51-70FE-13E0-7F4C711E64F4}"/>
                      </a:ext>
                    </a:extLst>
                  </p14:cNvPr>
                  <p14:cNvContentPartPr/>
                  <p14:nvPr/>
                </p14:nvContentPartPr>
                <p14:xfrm>
                  <a:off x="9307213" y="2855173"/>
                  <a:ext cx="294120" cy="461520"/>
                </p14:xfrm>
              </p:contentPart>
            </mc:Choice>
            <mc:Fallback xmlns="">
              <p:pic>
                <p:nvPicPr>
                  <p:cNvPr id="7" name="Ink 6">
                    <a:extLst>
                      <a:ext uri="{FF2B5EF4-FFF2-40B4-BE49-F238E27FC236}">
                        <a16:creationId xmlns:a16="http://schemas.microsoft.com/office/drawing/2014/main" id="{E9617FD6-DF51-70FE-13E0-7F4C711E64F4}"/>
                      </a:ext>
                    </a:extLst>
                  </p:cNvPr>
                  <p:cNvPicPr/>
                  <p:nvPr/>
                </p:nvPicPr>
                <p:blipFill>
                  <a:blip r:embed="rId4"/>
                  <a:stretch>
                    <a:fillRect/>
                  </a:stretch>
                </p:blipFill>
                <p:spPr>
                  <a:xfrm>
                    <a:off x="9298573" y="2846533"/>
                    <a:ext cx="31176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932DDC5-950C-9291-F7CF-49A7AC90B6D6}"/>
                      </a:ext>
                    </a:extLst>
                  </p14:cNvPr>
                  <p14:cNvContentPartPr/>
                  <p14:nvPr/>
                </p14:nvContentPartPr>
                <p14:xfrm>
                  <a:off x="9420253" y="3331453"/>
                  <a:ext cx="273600" cy="407520"/>
                </p14:xfrm>
              </p:contentPart>
            </mc:Choice>
            <mc:Fallback xmlns="">
              <p:pic>
                <p:nvPicPr>
                  <p:cNvPr id="8" name="Ink 7">
                    <a:extLst>
                      <a:ext uri="{FF2B5EF4-FFF2-40B4-BE49-F238E27FC236}">
                        <a16:creationId xmlns:a16="http://schemas.microsoft.com/office/drawing/2014/main" id="{0932DDC5-950C-9291-F7CF-49A7AC90B6D6}"/>
                      </a:ext>
                    </a:extLst>
                  </p:cNvPr>
                  <p:cNvPicPr/>
                  <p:nvPr/>
                </p:nvPicPr>
                <p:blipFill>
                  <a:blip r:embed="rId6"/>
                  <a:stretch>
                    <a:fillRect/>
                  </a:stretch>
                </p:blipFill>
                <p:spPr>
                  <a:xfrm>
                    <a:off x="9411253" y="3322813"/>
                    <a:ext cx="2912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BACA381-4B01-7EAA-349D-22A23B3BFDCA}"/>
                      </a:ext>
                    </a:extLst>
                  </p14:cNvPr>
                  <p14:cNvContentPartPr/>
                  <p14:nvPr/>
                </p14:nvContentPartPr>
                <p14:xfrm>
                  <a:off x="9585853" y="3647893"/>
                  <a:ext cx="148320" cy="189360"/>
                </p14:xfrm>
              </p:contentPart>
            </mc:Choice>
            <mc:Fallback xmlns="">
              <p:pic>
                <p:nvPicPr>
                  <p:cNvPr id="10" name="Ink 9">
                    <a:extLst>
                      <a:ext uri="{FF2B5EF4-FFF2-40B4-BE49-F238E27FC236}">
                        <a16:creationId xmlns:a16="http://schemas.microsoft.com/office/drawing/2014/main" id="{9BACA381-4B01-7EAA-349D-22A23B3BFDCA}"/>
                      </a:ext>
                    </a:extLst>
                  </p:cNvPr>
                  <p:cNvPicPr/>
                  <p:nvPr/>
                </p:nvPicPr>
                <p:blipFill>
                  <a:blip r:embed="rId8"/>
                  <a:stretch>
                    <a:fillRect/>
                  </a:stretch>
                </p:blipFill>
                <p:spPr>
                  <a:xfrm>
                    <a:off x="9576853" y="3638893"/>
                    <a:ext cx="165960" cy="207000"/>
                  </a:xfrm>
                  <a:prstGeom prst="rect">
                    <a:avLst/>
                  </a:prstGeom>
                </p:spPr>
              </p:pic>
            </mc:Fallback>
          </mc:AlternateContent>
        </p:grpSp>
      </p:grpSp>
      <p:grpSp>
        <p:nvGrpSpPr>
          <p:cNvPr id="16" name="Group 15">
            <a:extLst>
              <a:ext uri="{FF2B5EF4-FFF2-40B4-BE49-F238E27FC236}">
                <a16:creationId xmlns:a16="http://schemas.microsoft.com/office/drawing/2014/main" id="{9AC8C539-BA91-9A5A-22E9-BA6271CC8B96}"/>
              </a:ext>
            </a:extLst>
          </p:cNvPr>
          <p:cNvGrpSpPr/>
          <p:nvPr/>
        </p:nvGrpSpPr>
        <p:grpSpPr>
          <a:xfrm>
            <a:off x="3035300" y="4571658"/>
            <a:ext cx="6121400" cy="569703"/>
            <a:chOff x="3035300" y="3155950"/>
            <a:chExt cx="6121400" cy="569703"/>
          </a:xfrm>
        </p:grpSpPr>
        <p:pic>
          <p:nvPicPr>
            <p:cNvPr id="13" name="Picture 12">
              <a:extLst>
                <a:ext uri="{FF2B5EF4-FFF2-40B4-BE49-F238E27FC236}">
                  <a16:creationId xmlns:a16="http://schemas.microsoft.com/office/drawing/2014/main" id="{737DA61A-2E31-E434-6AEA-FB56C77451A0}"/>
                </a:ext>
              </a:extLst>
            </p:cNvPr>
            <p:cNvPicPr>
              <a:picLocks noChangeAspect="1"/>
            </p:cNvPicPr>
            <p:nvPr/>
          </p:nvPicPr>
          <p:blipFill>
            <a:blip r:embed="rId9"/>
            <a:stretch>
              <a:fillRect/>
            </a:stretch>
          </p:blipFill>
          <p:spPr>
            <a:xfrm>
              <a:off x="3035300" y="3155950"/>
              <a:ext cx="6121400" cy="546100"/>
            </a:xfrm>
            <a:prstGeom prst="rect">
              <a:avLst/>
            </a:prstGeom>
          </p:spPr>
        </p:pic>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398B0622-321B-717F-A380-DE73885174BD}"/>
                    </a:ext>
                  </a:extLst>
                </p14:cNvPr>
                <p14:cNvContentPartPr/>
                <p14:nvPr/>
              </p14:nvContentPartPr>
              <p14:xfrm>
                <a:off x="3157333" y="3476893"/>
                <a:ext cx="1153080" cy="248760"/>
              </p14:xfrm>
            </p:contentPart>
          </mc:Choice>
          <mc:Fallback xmlns="">
            <p:pic>
              <p:nvPicPr>
                <p:cNvPr id="15" name="Ink 14">
                  <a:extLst>
                    <a:ext uri="{FF2B5EF4-FFF2-40B4-BE49-F238E27FC236}">
                      <a16:creationId xmlns:a16="http://schemas.microsoft.com/office/drawing/2014/main" id="{398B0622-321B-717F-A380-DE73885174BD}"/>
                    </a:ext>
                  </a:extLst>
                </p:cNvPr>
                <p:cNvPicPr/>
                <p:nvPr/>
              </p:nvPicPr>
              <p:blipFill>
                <a:blip r:embed="rId11"/>
                <a:stretch>
                  <a:fillRect/>
                </a:stretch>
              </p:blipFill>
              <p:spPr>
                <a:xfrm>
                  <a:off x="3148693" y="3467893"/>
                  <a:ext cx="1170720" cy="266400"/>
                </a:xfrm>
                <a:prstGeom prst="rect">
                  <a:avLst/>
                </a:prstGeom>
              </p:spPr>
            </p:pic>
          </mc:Fallback>
        </mc:AlternateContent>
      </p:grpSp>
      <p:sp>
        <p:nvSpPr>
          <p:cNvPr id="4" name="Slide Number Placeholder 3">
            <a:extLst>
              <a:ext uri="{FF2B5EF4-FFF2-40B4-BE49-F238E27FC236}">
                <a16:creationId xmlns:a16="http://schemas.microsoft.com/office/drawing/2014/main" id="{9993B849-26A8-4346-9238-5310BFCF0C6A}"/>
              </a:ext>
            </a:extLst>
          </p:cNvPr>
          <p:cNvSpPr>
            <a:spLocks noGrp="1"/>
          </p:cNvSpPr>
          <p:nvPr>
            <p:ph type="sldNum" sz="quarter" idx="12"/>
          </p:nvPr>
        </p:nvSpPr>
        <p:spPr/>
        <p:txBody>
          <a:bodyPr/>
          <a:lstStyle/>
          <a:p>
            <a:fld id="{DEBDE3CC-F7E5-4627-9DAE-5FDEF2C19E00}" type="slidenum">
              <a:rPr lang="ko-KR" altLang="en-US" smtClean="0"/>
              <a:t>32</a:t>
            </a:fld>
            <a:endParaRPr lang="ko-KR" altLang="en-US"/>
          </a:p>
        </p:txBody>
      </p:sp>
    </p:spTree>
    <p:extLst>
      <p:ext uri="{BB962C8B-B14F-4D97-AF65-F5344CB8AC3E}">
        <p14:creationId xmlns:p14="http://schemas.microsoft.com/office/powerpoint/2010/main" val="2581692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82F7-5A7C-544D-9BA8-A67F7BB83CA6}"/>
              </a:ext>
            </a:extLst>
          </p:cNvPr>
          <p:cNvSpPr>
            <a:spLocks noGrp="1"/>
          </p:cNvSpPr>
          <p:nvPr>
            <p:ph type="title"/>
          </p:nvPr>
        </p:nvSpPr>
        <p:spPr/>
        <p:txBody>
          <a:bodyPr/>
          <a:lstStyle/>
          <a:p>
            <a:r>
              <a:rPr lang="en-US" dirty="0" err="1"/>
              <a:t>Jupyter</a:t>
            </a:r>
            <a:endParaRPr lang="en-US" dirty="0"/>
          </a:p>
        </p:txBody>
      </p:sp>
      <p:sp>
        <p:nvSpPr>
          <p:cNvPr id="4" name="Slide Number Placeholder 3">
            <a:extLst>
              <a:ext uri="{FF2B5EF4-FFF2-40B4-BE49-F238E27FC236}">
                <a16:creationId xmlns:a16="http://schemas.microsoft.com/office/drawing/2014/main" id="{D264F78F-0339-2A41-B6B2-90F4381CA01C}"/>
              </a:ext>
            </a:extLst>
          </p:cNvPr>
          <p:cNvSpPr>
            <a:spLocks noGrp="1"/>
          </p:cNvSpPr>
          <p:nvPr>
            <p:ph type="sldNum" sz="quarter" idx="12"/>
          </p:nvPr>
        </p:nvSpPr>
        <p:spPr/>
        <p:txBody>
          <a:bodyPr/>
          <a:lstStyle/>
          <a:p>
            <a:fld id="{DEBDE3CC-F7E5-4627-9DAE-5FDEF2C19E00}" type="slidenum">
              <a:rPr lang="ko-KR" altLang="en-US" smtClean="0"/>
              <a:t>33</a:t>
            </a:fld>
            <a:endParaRPr lang="ko-KR" altLang="en-US"/>
          </a:p>
        </p:txBody>
      </p:sp>
    </p:spTree>
    <p:extLst>
      <p:ext uri="{BB962C8B-B14F-4D97-AF65-F5344CB8AC3E}">
        <p14:creationId xmlns:p14="http://schemas.microsoft.com/office/powerpoint/2010/main" val="848258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5AEA-1658-7D40-8E27-EF3CC58A34B8}"/>
              </a:ext>
            </a:extLst>
          </p:cNvPr>
          <p:cNvSpPr>
            <a:spLocks noGrp="1"/>
          </p:cNvSpPr>
          <p:nvPr>
            <p:ph type="title"/>
          </p:nvPr>
        </p:nvSpPr>
        <p:spPr>
          <a:xfrm>
            <a:off x="489935" y="736162"/>
            <a:ext cx="8761413" cy="706964"/>
          </a:xfrm>
        </p:spPr>
        <p:txBody>
          <a:bodyPr/>
          <a:lstStyle/>
          <a:p>
            <a:r>
              <a:rPr lang="en-US" dirty="0" err="1"/>
              <a:t>Jupyter</a:t>
            </a:r>
            <a:r>
              <a:rPr lang="en-US" dirty="0"/>
              <a:t> Notebook</a:t>
            </a:r>
          </a:p>
        </p:txBody>
      </p:sp>
      <p:sp>
        <p:nvSpPr>
          <p:cNvPr id="3" name="Content Placeholder 2">
            <a:extLst>
              <a:ext uri="{FF2B5EF4-FFF2-40B4-BE49-F238E27FC236}">
                <a16:creationId xmlns:a16="http://schemas.microsoft.com/office/drawing/2014/main" id="{399E767D-81B9-DB40-8F0D-CD65EC6CDDC9}"/>
              </a:ext>
            </a:extLst>
          </p:cNvPr>
          <p:cNvSpPr>
            <a:spLocks noGrp="1"/>
          </p:cNvSpPr>
          <p:nvPr>
            <p:ph idx="1"/>
          </p:nvPr>
        </p:nvSpPr>
        <p:spPr>
          <a:xfrm>
            <a:off x="489935" y="2446317"/>
            <a:ext cx="11171634" cy="4049485"/>
          </a:xfrm>
        </p:spPr>
        <p:txBody>
          <a:bodyPr/>
          <a:lstStyle/>
          <a:p>
            <a:r>
              <a:rPr lang="en-US" dirty="0"/>
              <a:t>Overview of </a:t>
            </a:r>
            <a:r>
              <a:rPr lang="en-US" dirty="0" err="1"/>
              <a:t>Jupyter</a:t>
            </a:r>
            <a:r>
              <a:rPr lang="en-US" dirty="0"/>
              <a:t> Notebook Documents:</a:t>
            </a:r>
          </a:p>
          <a:p>
            <a:pPr lvl="1"/>
            <a:r>
              <a:rPr lang="en-US" dirty="0"/>
              <a:t>Combines computer code (e.g., Python) with rich text elements (paragraphs, equations, figures, links).</a:t>
            </a:r>
          </a:p>
          <a:p>
            <a:pPr lvl="1"/>
            <a:r>
              <a:rPr lang="en-US" dirty="0"/>
              <a:t>Serves as both human-readable documents with detailed analysis and results.</a:t>
            </a:r>
          </a:p>
          <a:p>
            <a:pPr lvl="1"/>
            <a:r>
              <a:rPr lang="en-US" dirty="0"/>
              <a:t>Executable documents capable of performing data analysis upon running.</a:t>
            </a:r>
          </a:p>
          <a:p>
            <a:r>
              <a:rPr lang="en-US" dirty="0"/>
              <a:t>File extension </a:t>
            </a:r>
            <a:r>
              <a:rPr lang="en-US" dirty="0">
                <a:sym typeface="Wingdings" pitchFamily="2" charset="2"/>
              </a:rPr>
              <a:t> </a:t>
            </a:r>
            <a:r>
              <a:rPr lang="en-US" dirty="0"/>
              <a:t>*.</a:t>
            </a:r>
            <a:r>
              <a:rPr lang="en-US" dirty="0" err="1"/>
              <a:t>ipynb</a:t>
            </a:r>
            <a:endParaRPr lang="en-US" dirty="0"/>
          </a:p>
          <a:p>
            <a:r>
              <a:rPr lang="en-US" dirty="0"/>
              <a:t>Your first notebook</a:t>
            </a:r>
          </a:p>
          <a:p>
            <a:pPr lvl="1"/>
            <a:r>
              <a:rPr lang="en-US" dirty="0"/>
              <a:t>Create </a:t>
            </a:r>
            <a:r>
              <a:rPr lang="en-US" dirty="0" err="1"/>
              <a:t>hello.ipynb</a:t>
            </a:r>
            <a:r>
              <a:rPr lang="en-US" dirty="0"/>
              <a:t> under CH01</a:t>
            </a:r>
          </a:p>
          <a:p>
            <a:pPr lvl="1"/>
            <a:r>
              <a:rPr lang="en-US" dirty="0"/>
              <a:t>Create a markdown selection</a:t>
            </a:r>
          </a:p>
          <a:p>
            <a:pPr lvl="1"/>
            <a:r>
              <a:rPr lang="en-US" dirty="0"/>
              <a:t>Create a code section</a:t>
            </a:r>
          </a:p>
          <a:p>
            <a:pPr lvl="1"/>
            <a:r>
              <a:rPr lang="en-US" dirty="0"/>
              <a:t>Select kernel </a:t>
            </a:r>
            <a:r>
              <a:rPr lang="en-US" dirty="0">
                <a:sym typeface="Wingdings" pitchFamily="2" charset="2"/>
              </a:rPr>
              <a:t> run the program</a:t>
            </a:r>
            <a:endParaRPr lang="en-US" dirty="0"/>
          </a:p>
          <a:p>
            <a:endParaRPr lang="en-US" dirty="0"/>
          </a:p>
          <a:p>
            <a:endParaRPr lang="en-US" dirty="0"/>
          </a:p>
        </p:txBody>
      </p:sp>
      <p:pic>
        <p:nvPicPr>
          <p:cNvPr id="4" name="Picture 3">
            <a:extLst>
              <a:ext uri="{FF2B5EF4-FFF2-40B4-BE49-F238E27FC236}">
                <a16:creationId xmlns:a16="http://schemas.microsoft.com/office/drawing/2014/main" id="{B40321F2-37CA-0447-B80E-26778EB448E3}"/>
              </a:ext>
            </a:extLst>
          </p:cNvPr>
          <p:cNvPicPr>
            <a:picLocks noChangeAspect="1"/>
          </p:cNvPicPr>
          <p:nvPr/>
        </p:nvPicPr>
        <p:blipFill>
          <a:blip r:embed="rId2"/>
          <a:stretch>
            <a:fillRect/>
          </a:stretch>
        </p:blipFill>
        <p:spPr>
          <a:xfrm>
            <a:off x="6075752" y="4613224"/>
            <a:ext cx="5689930" cy="1636223"/>
          </a:xfrm>
          <a:prstGeom prst="rect">
            <a:avLst/>
          </a:prstGeom>
        </p:spPr>
      </p:pic>
      <p:sp>
        <p:nvSpPr>
          <p:cNvPr id="5" name="Slide Number Placeholder 4">
            <a:extLst>
              <a:ext uri="{FF2B5EF4-FFF2-40B4-BE49-F238E27FC236}">
                <a16:creationId xmlns:a16="http://schemas.microsoft.com/office/drawing/2014/main" id="{BB9C6CEE-A5FE-D043-8B61-620799DFF82F}"/>
              </a:ext>
            </a:extLst>
          </p:cNvPr>
          <p:cNvSpPr>
            <a:spLocks noGrp="1"/>
          </p:cNvSpPr>
          <p:nvPr>
            <p:ph type="sldNum" sz="quarter" idx="12"/>
          </p:nvPr>
        </p:nvSpPr>
        <p:spPr/>
        <p:txBody>
          <a:bodyPr/>
          <a:lstStyle/>
          <a:p>
            <a:fld id="{DEBDE3CC-F7E5-4627-9DAE-5FDEF2C19E00}" type="slidenum">
              <a:rPr lang="ko-KR" altLang="en-US" smtClean="0"/>
              <a:t>34</a:t>
            </a:fld>
            <a:endParaRPr lang="ko-KR" altLang="en-US"/>
          </a:p>
        </p:txBody>
      </p:sp>
    </p:spTree>
    <p:extLst>
      <p:ext uri="{BB962C8B-B14F-4D97-AF65-F5344CB8AC3E}">
        <p14:creationId xmlns:p14="http://schemas.microsoft.com/office/powerpoint/2010/main" val="1380678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program</a:t>
            </a:r>
          </a:p>
        </p:txBody>
      </p:sp>
      <p:sp>
        <p:nvSpPr>
          <p:cNvPr id="4" name="Slide Number Placeholder 3">
            <a:extLst>
              <a:ext uri="{FF2B5EF4-FFF2-40B4-BE49-F238E27FC236}">
                <a16:creationId xmlns:a16="http://schemas.microsoft.com/office/drawing/2014/main" id="{4FC6CBEA-4939-A142-95A7-E21B3B2EF16C}"/>
              </a:ext>
            </a:extLst>
          </p:cNvPr>
          <p:cNvSpPr>
            <a:spLocks noGrp="1"/>
          </p:cNvSpPr>
          <p:nvPr>
            <p:ph type="sldNum" sz="quarter" idx="12"/>
          </p:nvPr>
        </p:nvSpPr>
        <p:spPr/>
        <p:txBody>
          <a:bodyPr/>
          <a:lstStyle/>
          <a:p>
            <a:fld id="{DEBDE3CC-F7E5-4627-9DAE-5FDEF2C19E00}" type="slidenum">
              <a:rPr lang="ko-KR" altLang="en-US" smtClean="0"/>
              <a:t>35</a:t>
            </a:fld>
            <a:endParaRPr lang="ko-KR" altLang="en-US"/>
          </a:p>
        </p:txBody>
      </p:sp>
    </p:spTree>
    <p:extLst>
      <p:ext uri="{BB962C8B-B14F-4D97-AF65-F5344CB8AC3E}">
        <p14:creationId xmlns:p14="http://schemas.microsoft.com/office/powerpoint/2010/main" val="3127469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Analysing Your First Program</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endParaRPr lang="en-US" altLang="ko-KR" sz="2400" dirty="0"/>
          </a:p>
          <a:p>
            <a:pPr algn="just"/>
            <a:endParaRPr lang="en-US" altLang="ko-KR" sz="2400" dirty="0"/>
          </a:p>
          <a:p>
            <a:pPr algn="just"/>
            <a:endParaRPr lang="en-US" altLang="ko-KR" sz="2400" dirty="0"/>
          </a:p>
          <a:p>
            <a:pPr algn="just"/>
            <a:r>
              <a:rPr lang="en-US" altLang="ko-KR" sz="2400" dirty="0"/>
              <a:t>A Python program contains </a:t>
            </a:r>
            <a:r>
              <a:rPr lang="en-US" altLang="ko-KR" sz="2400" dirty="0">
                <a:solidFill>
                  <a:srgbClr val="FF0000"/>
                </a:solidFill>
              </a:rPr>
              <a:t>one or more lines of instructions </a:t>
            </a:r>
            <a:r>
              <a:rPr lang="en-US" altLang="ko-KR" sz="2400" dirty="0"/>
              <a:t>(statements) that will be </a:t>
            </a:r>
            <a:r>
              <a:rPr lang="en-US" altLang="ko-KR" sz="2400" dirty="0">
                <a:solidFill>
                  <a:srgbClr val="FF0000"/>
                </a:solidFill>
              </a:rPr>
              <a:t>translated and executed </a:t>
            </a:r>
            <a:r>
              <a:rPr lang="en-US" altLang="ko-KR" sz="2400" dirty="0"/>
              <a:t>by the </a:t>
            </a:r>
            <a:r>
              <a:rPr lang="en-US" altLang="ko-KR" sz="2400" dirty="0">
                <a:solidFill>
                  <a:srgbClr val="FF0000"/>
                </a:solidFill>
              </a:rPr>
              <a:t>interpreter</a:t>
            </a:r>
            <a:r>
              <a:rPr lang="en-US" altLang="ko-KR" sz="2400" dirty="0"/>
              <a:t>.</a:t>
            </a:r>
          </a:p>
          <a:p>
            <a:pPr lvl="1" algn="just"/>
            <a:r>
              <a:rPr lang="en-US" altLang="ko-KR" sz="2200" dirty="0"/>
              <a:t>The </a:t>
            </a:r>
            <a:r>
              <a:rPr lang="en-US" altLang="ko-KR" sz="2200" dirty="0">
                <a:solidFill>
                  <a:srgbClr val="FF0000"/>
                </a:solidFill>
              </a:rPr>
              <a:t>first line is a comment </a:t>
            </a:r>
            <a:r>
              <a:rPr lang="en-US" altLang="ko-KR" sz="2200" dirty="0"/>
              <a:t>(not a statement but instead it provides </a:t>
            </a:r>
            <a:r>
              <a:rPr lang="en-US" altLang="ko-KR" sz="2200" dirty="0">
                <a:solidFill>
                  <a:srgbClr val="FF0000"/>
                </a:solidFill>
              </a:rPr>
              <a:t>descriptive information</a:t>
            </a:r>
            <a:r>
              <a:rPr lang="en-US" altLang="ko-KR" sz="2200" dirty="0"/>
              <a:t> about the program to programmers).</a:t>
            </a:r>
          </a:p>
          <a:p>
            <a:pPr lvl="1" algn="just"/>
            <a:r>
              <a:rPr lang="en-US" altLang="ko-KR" sz="2200" dirty="0"/>
              <a:t>The second line contains a </a:t>
            </a:r>
            <a:r>
              <a:rPr lang="en-US" altLang="ko-KR" sz="2200" dirty="0">
                <a:solidFill>
                  <a:srgbClr val="FF0000"/>
                </a:solidFill>
              </a:rPr>
              <a:t>statement that prints </a:t>
            </a:r>
            <a:r>
              <a:rPr lang="en-US" altLang="ko-KR" sz="2200" dirty="0"/>
              <a:t>a line of text </a:t>
            </a:r>
            <a:r>
              <a:rPr lang="en-US" altLang="ko-KR" sz="2200" dirty="0">
                <a:solidFill>
                  <a:srgbClr val="FF0000"/>
                </a:solidFill>
              </a:rPr>
              <a:t>on screen </a:t>
            </a:r>
            <a:r>
              <a:rPr lang="en-US" altLang="ko-KR" sz="2200" dirty="0"/>
              <a:t>“Hello, World!”.</a:t>
            </a:r>
          </a:p>
        </p:txBody>
      </p:sp>
      <p:pic>
        <p:nvPicPr>
          <p:cNvPr id="5" name="Picture 7" descr="U:\PC\publisher\2013 wiley slides\Ch 1-4\Chapter  1\Media\Illustrations\py_01_05_300dpi.jpg"/>
          <p:cNvPicPr>
            <a:picLocks noChangeAspect="1" noChangeArrowheads="1"/>
          </p:cNvPicPr>
          <p:nvPr/>
        </p:nvPicPr>
        <p:blipFill>
          <a:blip r:embed="rId2">
            <a:extLst>
              <a:ext uri="{28A0092B-C50C-407E-A947-70E740481C1C}">
                <a14:useLocalDpi xmlns:a14="http://schemas.microsoft.com/office/drawing/2010/main" val="0"/>
              </a:ext>
            </a:extLst>
          </a:blip>
          <a:srcRect l="2486" t="23457" r="66319" b="67314"/>
          <a:stretch>
            <a:fillRect/>
          </a:stretch>
        </p:blipFill>
        <p:spPr bwMode="auto">
          <a:xfrm>
            <a:off x="712788" y="2108200"/>
            <a:ext cx="6367894" cy="1440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EBDE3CC-F7E5-4627-9DAE-5FDEF2C19E00}" type="slidenum">
              <a:rPr lang="ko-KR" altLang="en-US" smtClean="0"/>
              <a:t>36</a:t>
            </a:fld>
            <a:endParaRPr lang="ko-KR" altLang="en-US"/>
          </a:p>
        </p:txBody>
      </p:sp>
    </p:spTree>
    <p:extLst>
      <p:ext uri="{BB962C8B-B14F-4D97-AF65-F5344CB8AC3E}">
        <p14:creationId xmlns:p14="http://schemas.microsoft.com/office/powerpoint/2010/main" val="1194452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Python Programs</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endParaRPr lang="en-US" altLang="ko-KR" sz="2400" dirty="0"/>
          </a:p>
          <a:p>
            <a:pPr algn="just"/>
            <a:endParaRPr lang="en-US" altLang="ko-KR" sz="2400" dirty="0"/>
          </a:p>
          <a:p>
            <a:pPr algn="just"/>
            <a:endParaRPr lang="en-US" altLang="ko-KR" sz="2400" dirty="0"/>
          </a:p>
          <a:p>
            <a:pPr algn="just"/>
            <a:endParaRPr lang="en-US" altLang="ko-KR" sz="2400" dirty="0"/>
          </a:p>
          <a:p>
            <a:pPr algn="just"/>
            <a:endParaRPr lang="en-US" altLang="ko-KR" sz="2400" dirty="0"/>
          </a:p>
          <a:p>
            <a:pPr algn="just"/>
            <a:r>
              <a:rPr lang="en-US" altLang="ko-KR" sz="2400" dirty="0"/>
              <a:t>Using Python ‘</a:t>
            </a:r>
            <a:r>
              <a:rPr lang="en-US" altLang="ko-KR" sz="2400" dirty="0">
                <a:solidFill>
                  <a:srgbClr val="0070C0"/>
                </a:solidFill>
                <a:latin typeface="Consolas" panose="020B0609020204030204" pitchFamily="49" charset="0"/>
                <a:ea typeface="ＭＳ Ｐゴシック" panose="020B0600070205080204" pitchFamily="34" charset="-128"/>
              </a:rPr>
              <a:t>print()</a:t>
            </a:r>
            <a:r>
              <a:rPr lang="en-US" altLang="ko-KR" sz="2400" dirty="0"/>
              <a:t>’ function.</a:t>
            </a:r>
          </a:p>
          <a:p>
            <a:pPr lvl="1" algn="just"/>
            <a:r>
              <a:rPr lang="en-US" altLang="ko-KR" sz="2200" dirty="0"/>
              <a:t>A function is a </a:t>
            </a:r>
            <a:r>
              <a:rPr lang="en-US" altLang="ko-KR" sz="2200" dirty="0">
                <a:solidFill>
                  <a:srgbClr val="FF0000"/>
                </a:solidFill>
              </a:rPr>
              <a:t>collection of programming instructions </a:t>
            </a:r>
            <a:r>
              <a:rPr lang="en-US" altLang="ko-KR" sz="2200" dirty="0"/>
              <a:t>that carry out a </a:t>
            </a:r>
            <a:r>
              <a:rPr lang="en-US" altLang="ko-KR" sz="2200" dirty="0">
                <a:solidFill>
                  <a:srgbClr val="FF0000"/>
                </a:solidFill>
              </a:rPr>
              <a:t>particular task</a:t>
            </a:r>
            <a:r>
              <a:rPr lang="en-US" altLang="ko-KR" sz="2200" dirty="0"/>
              <a:t> (in this case to print a value on screen).</a:t>
            </a:r>
          </a:p>
          <a:p>
            <a:pPr lvl="1" algn="just"/>
            <a:r>
              <a:rPr lang="en-US" altLang="ko-KR" sz="2200" dirty="0"/>
              <a:t>It’s code that </a:t>
            </a:r>
            <a:r>
              <a:rPr lang="en-US" altLang="ko-KR" sz="2200" dirty="0">
                <a:solidFill>
                  <a:srgbClr val="FF0000"/>
                </a:solidFill>
              </a:rPr>
              <a:t>somebody else wrote </a:t>
            </a:r>
            <a:r>
              <a:rPr lang="en-US" altLang="ko-KR" sz="2200" dirty="0"/>
              <a:t>for you!</a:t>
            </a:r>
          </a:p>
        </p:txBody>
      </p:sp>
      <p:pic>
        <p:nvPicPr>
          <p:cNvPr id="6" name="Picture 7" descr="U:\PC\publisher\2013 wiley slides\Ch 1-4\Chapter  1\Media\Illustrations\py_syn_01_01_300dp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7124" y="1796532"/>
            <a:ext cx="7061249"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DEBDE3CC-F7E5-4627-9DAE-5FDEF2C19E00}" type="slidenum">
              <a:rPr lang="ko-KR" altLang="en-US" smtClean="0"/>
              <a:t>37</a:t>
            </a:fld>
            <a:endParaRPr lang="ko-KR" altLang="en-US"/>
          </a:p>
        </p:txBody>
      </p:sp>
    </p:spTree>
    <p:extLst>
      <p:ext uri="{BB962C8B-B14F-4D97-AF65-F5344CB8AC3E}">
        <p14:creationId xmlns:p14="http://schemas.microsoft.com/office/powerpoint/2010/main" val="2117525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Python Functions</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To </a:t>
            </a:r>
            <a:r>
              <a:rPr lang="en-US" altLang="ko-KR" sz="2400" dirty="0">
                <a:solidFill>
                  <a:srgbClr val="FF0000"/>
                </a:solidFill>
              </a:rPr>
              <a:t>use, or call, a function </a:t>
            </a:r>
            <a:r>
              <a:rPr lang="en-US" altLang="ko-KR" sz="2400" dirty="0"/>
              <a:t>in Python you need to </a:t>
            </a:r>
            <a:r>
              <a:rPr lang="en-US" altLang="ko-KR" sz="2400" dirty="0">
                <a:solidFill>
                  <a:srgbClr val="FF0000"/>
                </a:solidFill>
              </a:rPr>
              <a:t>specify</a:t>
            </a:r>
            <a:r>
              <a:rPr lang="en-US" altLang="ko-KR" sz="2400" dirty="0"/>
              <a:t>:</a:t>
            </a:r>
          </a:p>
          <a:p>
            <a:pPr lvl="1" algn="just"/>
            <a:r>
              <a:rPr lang="en-US" altLang="ko-KR" sz="2200" dirty="0"/>
              <a:t>The </a:t>
            </a:r>
            <a:r>
              <a:rPr lang="en-US" altLang="ko-KR" sz="2200" dirty="0">
                <a:solidFill>
                  <a:srgbClr val="FF0000"/>
                </a:solidFill>
              </a:rPr>
              <a:t>name</a:t>
            </a:r>
            <a:r>
              <a:rPr lang="en-US" altLang="ko-KR" sz="2200" dirty="0"/>
              <a:t> of the function that you want to use (in previous example, the name was </a:t>
            </a:r>
            <a:r>
              <a:rPr lang="en-US" altLang="ko-KR" sz="2200" dirty="0">
                <a:solidFill>
                  <a:srgbClr val="0070C0"/>
                </a:solidFill>
                <a:latin typeface="Consolas" panose="020B0609020204030204" pitchFamily="49" charset="0"/>
                <a:ea typeface="ＭＳ Ｐゴシック" panose="020B0600070205080204" pitchFamily="34" charset="-128"/>
              </a:rPr>
              <a:t>print</a:t>
            </a:r>
            <a:r>
              <a:rPr lang="en-US" altLang="ko-KR" sz="2200" dirty="0"/>
              <a:t>).</a:t>
            </a:r>
          </a:p>
          <a:p>
            <a:pPr lvl="1" algn="just"/>
            <a:r>
              <a:rPr lang="en-US" altLang="ko-KR" sz="2200" dirty="0">
                <a:solidFill>
                  <a:srgbClr val="FF0000"/>
                </a:solidFill>
              </a:rPr>
              <a:t>Any values </a:t>
            </a:r>
            <a:r>
              <a:rPr lang="en-US" altLang="ko-KR" sz="2200" dirty="0"/>
              <a:t>(</a:t>
            </a:r>
            <a:r>
              <a:rPr lang="en-US" altLang="ko-KR" sz="2200" dirty="0">
                <a:solidFill>
                  <a:srgbClr val="FF0000"/>
                </a:solidFill>
              </a:rPr>
              <a:t>arguments</a:t>
            </a:r>
            <a:r>
              <a:rPr lang="en-US" altLang="ko-KR" sz="2200" dirty="0"/>
              <a:t>) needed by the function to carry out its task (in this case, “Hello World!”). </a:t>
            </a:r>
            <a:r>
              <a:rPr lang="en-US" altLang="ko-KR" sz="2200" dirty="0">
                <a:solidFill>
                  <a:srgbClr val="FF0000"/>
                </a:solidFill>
              </a:rPr>
              <a:t>Arguments are enclosed in parentheses </a:t>
            </a:r>
            <a:r>
              <a:rPr lang="en-US" altLang="ko-KR" sz="2200" dirty="0">
                <a:solidFill>
                  <a:srgbClr val="0070C0"/>
                </a:solidFill>
                <a:latin typeface="Consolas" panose="020B0609020204030204" pitchFamily="49" charset="0"/>
                <a:ea typeface="ＭＳ Ｐゴシック" panose="020B0600070205080204" pitchFamily="34" charset="-128"/>
              </a:rPr>
              <a:t>()</a:t>
            </a:r>
            <a:r>
              <a:rPr lang="en-US" altLang="ko-KR" sz="2200" dirty="0"/>
              <a:t> and </a:t>
            </a:r>
            <a:r>
              <a:rPr lang="en-US" altLang="ko-KR" sz="2200" dirty="0">
                <a:solidFill>
                  <a:srgbClr val="FF0000"/>
                </a:solidFill>
              </a:rPr>
              <a:t>multiple arguments</a:t>
            </a:r>
            <a:r>
              <a:rPr lang="en-US" altLang="ko-KR" sz="2200" dirty="0"/>
              <a:t> are </a:t>
            </a:r>
            <a:r>
              <a:rPr lang="en-US" altLang="ko-KR" sz="2200" dirty="0">
                <a:solidFill>
                  <a:srgbClr val="FF0000"/>
                </a:solidFill>
              </a:rPr>
              <a:t>separated</a:t>
            </a:r>
            <a:r>
              <a:rPr lang="en-US" altLang="ko-KR" sz="2200" dirty="0"/>
              <a:t> with </a:t>
            </a:r>
            <a:r>
              <a:rPr lang="en-US" altLang="ko-KR" sz="2200" dirty="0">
                <a:solidFill>
                  <a:srgbClr val="FF0000"/>
                </a:solidFill>
              </a:rPr>
              <a:t>commas</a:t>
            </a:r>
            <a:r>
              <a:rPr lang="en-US" altLang="ko-KR" sz="2200" dirty="0"/>
              <a:t>.</a:t>
            </a:r>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38</a:t>
            </a:fld>
            <a:endParaRPr lang="ko-KR" altLang="en-US"/>
          </a:p>
        </p:txBody>
      </p:sp>
    </p:spTree>
    <p:extLst>
      <p:ext uri="{BB962C8B-B14F-4D97-AF65-F5344CB8AC3E}">
        <p14:creationId xmlns:p14="http://schemas.microsoft.com/office/powerpoint/2010/main" val="1157400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Errors</a:t>
            </a:r>
            <a:endParaRPr lang="ko-KR" altLang="en-US" dirty="0"/>
          </a:p>
        </p:txBody>
      </p:sp>
      <p:sp>
        <p:nvSpPr>
          <p:cNvPr id="3" name="Content Placeholder 2"/>
          <p:cNvSpPr>
            <a:spLocks noGrp="1"/>
          </p:cNvSpPr>
          <p:nvPr>
            <p:ph idx="1"/>
          </p:nvPr>
        </p:nvSpPr>
        <p:spPr>
          <a:xfrm>
            <a:off x="254000" y="2374900"/>
            <a:ext cx="11734800" cy="4267200"/>
          </a:xfrm>
        </p:spPr>
        <p:txBody>
          <a:bodyPr>
            <a:normAutofit lnSpcReduction="10000"/>
          </a:bodyPr>
          <a:lstStyle/>
          <a:p>
            <a:pPr algn="just"/>
            <a:r>
              <a:rPr lang="en-US" altLang="ko-KR" sz="2400" dirty="0"/>
              <a:t>Two categories of errors:</a:t>
            </a:r>
          </a:p>
          <a:p>
            <a:pPr lvl="1" algn="just"/>
            <a:r>
              <a:rPr lang="en-US" altLang="ko-KR" sz="2400" b="1" u="sng" dirty="0">
                <a:solidFill>
                  <a:srgbClr val="FF0000"/>
                </a:solidFill>
              </a:rPr>
              <a:t>Compile-time Errors</a:t>
            </a:r>
          </a:p>
          <a:p>
            <a:pPr lvl="2" algn="just"/>
            <a:r>
              <a:rPr lang="en-US" altLang="ko-KR" sz="2200" dirty="0"/>
              <a:t>Syntax Errors: spelling, capitalization, punctuation, ordering of statements, matching of parenthesis, quotes …</a:t>
            </a:r>
          </a:p>
          <a:p>
            <a:pPr lvl="2" algn="just"/>
            <a:r>
              <a:rPr lang="en-US" altLang="ko-KR" sz="2200" dirty="0">
                <a:solidFill>
                  <a:srgbClr val="FF0000"/>
                </a:solidFill>
              </a:rPr>
              <a:t>No executable program</a:t>
            </a:r>
            <a:r>
              <a:rPr lang="en-US" altLang="ko-KR" sz="2200" dirty="0"/>
              <a:t> is created by the compiler</a:t>
            </a:r>
          </a:p>
          <a:p>
            <a:pPr lvl="2" algn="just"/>
            <a:r>
              <a:rPr lang="en-US" altLang="ko-KR" sz="2200" dirty="0"/>
              <a:t>Correct first error listed, ten compile again. Repeat until all errors are fixed.</a:t>
            </a:r>
          </a:p>
          <a:p>
            <a:pPr lvl="1" algn="just"/>
            <a:r>
              <a:rPr lang="en-US" altLang="ko-KR" sz="2400" b="1" u="sng" dirty="0">
                <a:solidFill>
                  <a:srgbClr val="FF0000"/>
                </a:solidFill>
              </a:rPr>
              <a:t>Run-time Errors</a:t>
            </a:r>
          </a:p>
          <a:p>
            <a:pPr lvl="2" algn="just"/>
            <a:r>
              <a:rPr lang="en-US" altLang="ko-KR" sz="2200" dirty="0"/>
              <a:t>Logic Errors</a:t>
            </a:r>
          </a:p>
          <a:p>
            <a:pPr lvl="2" algn="just"/>
            <a:r>
              <a:rPr lang="en-US" altLang="ko-KR" sz="2200" dirty="0"/>
              <a:t>Program </a:t>
            </a:r>
            <a:r>
              <a:rPr lang="en-US" altLang="ko-KR" sz="2200" dirty="0">
                <a:solidFill>
                  <a:srgbClr val="FF0000"/>
                </a:solidFill>
              </a:rPr>
              <a:t>runs, but</a:t>
            </a:r>
            <a:r>
              <a:rPr lang="en-US" altLang="ko-KR" sz="2200" dirty="0"/>
              <a:t> produces </a:t>
            </a:r>
            <a:r>
              <a:rPr lang="en-US" altLang="ko-KR" sz="2200" dirty="0">
                <a:solidFill>
                  <a:srgbClr val="FF0000"/>
                </a:solidFill>
              </a:rPr>
              <a:t>unintended</a:t>
            </a:r>
            <a:r>
              <a:rPr lang="en-US" altLang="ko-KR" sz="2200" dirty="0"/>
              <a:t> results</a:t>
            </a:r>
          </a:p>
          <a:p>
            <a:pPr lvl="2" algn="just"/>
            <a:r>
              <a:rPr lang="en-US" altLang="ko-KR" sz="2200" dirty="0"/>
              <a:t>Program may ‘</a:t>
            </a:r>
            <a:r>
              <a:rPr lang="en-US" altLang="ko-KR" sz="2200" dirty="0">
                <a:solidFill>
                  <a:srgbClr val="FF0000"/>
                </a:solidFill>
              </a:rPr>
              <a:t>crash</a:t>
            </a:r>
            <a:r>
              <a:rPr lang="en-US" altLang="ko-KR" sz="2200" dirty="0"/>
              <a:t>’</a:t>
            </a:r>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39</a:t>
            </a:fld>
            <a:endParaRPr lang="ko-KR" altLang="en-US"/>
          </a:p>
        </p:txBody>
      </p:sp>
    </p:spTree>
    <p:extLst>
      <p:ext uri="{BB962C8B-B14F-4D97-AF65-F5344CB8AC3E}">
        <p14:creationId xmlns:p14="http://schemas.microsoft.com/office/powerpoint/2010/main" val="2954238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562037-183D-D944-BA13-6E6A1352A1B0}"/>
              </a:ext>
            </a:extLst>
          </p:cNvPr>
          <p:cNvSpPr>
            <a:spLocks noGrp="1"/>
          </p:cNvSpPr>
          <p:nvPr>
            <p:ph type="sldNum" sz="quarter" idx="12"/>
          </p:nvPr>
        </p:nvSpPr>
        <p:spPr/>
        <p:txBody>
          <a:bodyPr/>
          <a:lstStyle/>
          <a:p>
            <a:fld id="{DEBDE3CC-F7E5-4627-9DAE-5FDEF2C19E00}" type="slidenum">
              <a:rPr lang="ko-KR" altLang="en-US" smtClean="0"/>
              <a:t>4</a:t>
            </a:fld>
            <a:endParaRPr lang="ko-KR" altLang="en-US"/>
          </a:p>
        </p:txBody>
      </p:sp>
    </p:spTree>
    <p:extLst>
      <p:ext uri="{BB962C8B-B14F-4D97-AF65-F5344CB8AC3E}">
        <p14:creationId xmlns:p14="http://schemas.microsoft.com/office/powerpoint/2010/main" val="54258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Syntax Errors</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What happens if you</a:t>
            </a:r>
          </a:p>
          <a:p>
            <a:pPr lvl="1" algn="just"/>
            <a:r>
              <a:rPr lang="en-US" altLang="ko-KR" sz="2200" dirty="0"/>
              <a:t>Misspelled a word:			</a:t>
            </a:r>
            <a:r>
              <a:rPr lang="en-US" altLang="ko-KR" sz="2200" dirty="0">
                <a:solidFill>
                  <a:srgbClr val="0070C0"/>
                </a:solidFill>
                <a:latin typeface="Consolas" panose="020B0609020204030204" pitchFamily="49" charset="0"/>
                <a:ea typeface="ＭＳ Ｐゴシック" panose="020B0600070205080204" pitchFamily="34" charset="-128"/>
              </a:rPr>
              <a:t>Print(“Hello World!”)</a:t>
            </a:r>
            <a:endParaRPr lang="en-US" altLang="ko-KR" sz="2200" dirty="0"/>
          </a:p>
          <a:p>
            <a:pPr lvl="1" algn="just"/>
            <a:r>
              <a:rPr lang="en-US" altLang="ko-KR" sz="2200" dirty="0"/>
              <a:t>Leave out quotes:				</a:t>
            </a:r>
            <a:r>
              <a:rPr lang="en-US" altLang="ko-KR" sz="2200" dirty="0">
                <a:solidFill>
                  <a:srgbClr val="0070C0"/>
                </a:solidFill>
                <a:latin typeface="Consolas" panose="020B0609020204030204" pitchFamily="49" charset="0"/>
                <a:ea typeface="ＭＳ Ｐゴシック" panose="020B0600070205080204" pitchFamily="34" charset="-128"/>
              </a:rPr>
              <a:t>print(Hello World!)</a:t>
            </a:r>
            <a:endParaRPr lang="en-US" altLang="ko-KR" sz="2200" dirty="0"/>
          </a:p>
          <a:p>
            <a:pPr lvl="1" algn="just"/>
            <a:r>
              <a:rPr lang="en-US" altLang="ko-KR" sz="2200" dirty="0"/>
              <a:t>Mismatch quotes:				</a:t>
            </a:r>
            <a:r>
              <a:rPr lang="en-US" altLang="ko-KR" sz="2200" dirty="0">
                <a:solidFill>
                  <a:srgbClr val="0070C0"/>
                </a:solidFill>
                <a:latin typeface="Consolas" panose="020B0609020204030204" pitchFamily="49" charset="0"/>
                <a:ea typeface="ＭＳ Ｐゴシック" panose="020B0600070205080204" pitchFamily="34" charset="-128"/>
              </a:rPr>
              <a:t>print(“Hello World!’)</a:t>
            </a:r>
            <a:endParaRPr lang="en-US" altLang="ko-KR" sz="2200" dirty="0"/>
          </a:p>
          <a:p>
            <a:pPr lvl="1" algn="just"/>
            <a:r>
              <a:rPr lang="en-US" altLang="ko-KR" sz="2200" dirty="0"/>
              <a:t>Don’t match brackets:		</a:t>
            </a:r>
            <a:r>
              <a:rPr lang="en-US" altLang="ko-KR" sz="2200" dirty="0">
                <a:solidFill>
                  <a:srgbClr val="0070C0"/>
                </a:solidFill>
                <a:latin typeface="Consolas" panose="020B0609020204030204" pitchFamily="49" charset="0"/>
                <a:ea typeface="ＭＳ Ｐゴシック" panose="020B0600070205080204" pitchFamily="34" charset="-128"/>
              </a:rPr>
              <a:t>print(‘Hello’</a:t>
            </a:r>
            <a:endParaRPr lang="en-US" altLang="ko-KR" sz="2200" dirty="0"/>
          </a:p>
          <a:p>
            <a:pPr algn="just"/>
            <a:r>
              <a:rPr lang="en-US" altLang="ko-KR" sz="2400" dirty="0"/>
              <a:t>Try it!</a:t>
            </a:r>
            <a:endParaRPr lang="en-US" altLang="ko-KR" sz="2200" dirty="0"/>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40</a:t>
            </a:fld>
            <a:endParaRPr lang="ko-KR" altLang="en-US"/>
          </a:p>
        </p:txBody>
      </p:sp>
    </p:spTree>
    <p:extLst>
      <p:ext uri="{BB962C8B-B14F-4D97-AF65-F5344CB8AC3E}">
        <p14:creationId xmlns:p14="http://schemas.microsoft.com/office/powerpoint/2010/main" val="3370804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Logic Errors</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What happens if you</a:t>
            </a:r>
          </a:p>
          <a:p>
            <a:pPr lvl="1" algn="just"/>
            <a:r>
              <a:rPr lang="en-US" altLang="ko-KR" sz="2200" dirty="0"/>
              <a:t>Divide by zero:					</a:t>
            </a:r>
            <a:r>
              <a:rPr lang="en-US" altLang="ko-KR" sz="2200" dirty="0">
                <a:solidFill>
                  <a:srgbClr val="0070C0"/>
                </a:solidFill>
                <a:latin typeface="Consolas" panose="020B0609020204030204" pitchFamily="49" charset="0"/>
                <a:ea typeface="ＭＳ Ｐゴシック" panose="020B0600070205080204" pitchFamily="34" charset="-128"/>
              </a:rPr>
              <a:t>print(1/0)</a:t>
            </a:r>
            <a:endParaRPr lang="en-US" altLang="ko-KR" sz="2200" dirty="0"/>
          </a:p>
          <a:p>
            <a:pPr lvl="1" algn="just"/>
            <a:r>
              <a:rPr lang="en-US" altLang="ko-KR" sz="2200" dirty="0"/>
              <a:t>Misspelled output:				</a:t>
            </a:r>
            <a:r>
              <a:rPr lang="en-US" altLang="ko-KR" sz="2200" dirty="0">
                <a:solidFill>
                  <a:srgbClr val="0070C0"/>
                </a:solidFill>
                <a:latin typeface="Consolas" panose="020B0609020204030204" pitchFamily="49" charset="0"/>
                <a:ea typeface="ＭＳ Ｐゴシック" panose="020B0600070205080204" pitchFamily="34" charset="-128"/>
              </a:rPr>
              <a:t>print(“Hello, Word!”)</a:t>
            </a:r>
            <a:endParaRPr lang="en-US" altLang="ko-KR" sz="2200" dirty="0"/>
          </a:p>
          <a:p>
            <a:pPr algn="just"/>
            <a:r>
              <a:rPr lang="en-US" altLang="ko-KR" sz="2400" dirty="0"/>
              <a:t>Try it! Program will compile and run, but the output is not as expected!</a:t>
            </a:r>
            <a:endParaRPr lang="en-US" altLang="ko-KR" sz="2200" dirty="0"/>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41</a:t>
            </a:fld>
            <a:endParaRPr lang="ko-KR" altLang="en-US"/>
          </a:p>
        </p:txBody>
      </p:sp>
    </p:spTree>
    <p:extLst>
      <p:ext uri="{BB962C8B-B14F-4D97-AF65-F5344CB8AC3E}">
        <p14:creationId xmlns:p14="http://schemas.microsoft.com/office/powerpoint/2010/main" val="2953724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Algorithm Design</a:t>
            </a:r>
            <a:endParaRPr lang="ko-KR" altLang="en-US" dirty="0"/>
          </a:p>
        </p:txBody>
      </p:sp>
      <p:sp>
        <p:nvSpPr>
          <p:cNvPr id="3" name="Content Placeholder 2"/>
          <p:cNvSpPr>
            <a:spLocks noGrp="1"/>
          </p:cNvSpPr>
          <p:nvPr>
            <p:ph idx="1"/>
          </p:nvPr>
        </p:nvSpPr>
        <p:spPr>
          <a:xfrm>
            <a:off x="485775" y="2374900"/>
            <a:ext cx="11503025" cy="4267200"/>
          </a:xfrm>
        </p:spPr>
        <p:txBody>
          <a:bodyPr>
            <a:normAutofit/>
          </a:bodyPr>
          <a:lstStyle/>
          <a:p>
            <a:pPr algn="just"/>
            <a:r>
              <a:rPr lang="en-US" altLang="ko-KR" sz="2400" dirty="0">
                <a:solidFill>
                  <a:srgbClr val="FF0000"/>
                </a:solidFill>
              </a:rPr>
              <a:t>Before</a:t>
            </a:r>
            <a:r>
              <a:rPr lang="en-US" altLang="ko-KR" sz="2400" dirty="0"/>
              <a:t> you write a </a:t>
            </a:r>
            <a:r>
              <a:rPr lang="en-US" altLang="ko-KR" sz="2400" dirty="0">
                <a:solidFill>
                  <a:srgbClr val="FF0000"/>
                </a:solidFill>
              </a:rPr>
              <a:t>program</a:t>
            </a:r>
            <a:r>
              <a:rPr lang="en-US" altLang="ko-KR" sz="2400" dirty="0"/>
              <a:t>, write an </a:t>
            </a:r>
            <a:r>
              <a:rPr lang="en-US" altLang="ko-KR" sz="2400" dirty="0" err="1">
                <a:solidFill>
                  <a:srgbClr val="FF0000"/>
                </a:solidFill>
              </a:rPr>
              <a:t>algorihtm</a:t>
            </a:r>
            <a:endParaRPr lang="en-US" altLang="ko-KR" sz="2400" dirty="0">
              <a:solidFill>
                <a:srgbClr val="FF0000"/>
              </a:solidFill>
            </a:endParaRPr>
          </a:p>
          <a:p>
            <a:pPr algn="just"/>
            <a:r>
              <a:rPr lang="en-US" altLang="ko-KR" sz="2400" dirty="0"/>
              <a:t>Algorithms are simply </a:t>
            </a:r>
            <a:r>
              <a:rPr lang="en-US" altLang="ko-KR" sz="2400" dirty="0">
                <a:solidFill>
                  <a:srgbClr val="FF0000"/>
                </a:solidFill>
              </a:rPr>
              <a:t>plans</a:t>
            </a:r>
          </a:p>
          <a:p>
            <a:pPr lvl="1" algn="just"/>
            <a:r>
              <a:rPr lang="en-US" altLang="ko-KR" sz="2200" dirty="0"/>
              <a:t>Detailed plans that </a:t>
            </a:r>
            <a:r>
              <a:rPr lang="en-US" altLang="ko-KR" sz="2200" dirty="0">
                <a:solidFill>
                  <a:srgbClr val="FF0000"/>
                </a:solidFill>
              </a:rPr>
              <a:t>describe the steps to solve</a:t>
            </a:r>
            <a:r>
              <a:rPr lang="en-US" altLang="ko-KR" sz="2200" dirty="0"/>
              <a:t> a specific </a:t>
            </a:r>
            <a:r>
              <a:rPr lang="en-US" altLang="ko-KR" sz="2200" dirty="0">
                <a:solidFill>
                  <a:srgbClr val="FF0000"/>
                </a:solidFill>
              </a:rPr>
              <a:t>problem</a:t>
            </a:r>
            <a:r>
              <a:rPr lang="en-US" altLang="ko-KR" sz="2200" dirty="0"/>
              <a:t>.</a:t>
            </a:r>
          </a:p>
          <a:p>
            <a:pPr algn="just"/>
            <a:r>
              <a:rPr lang="en-US" altLang="ko-KR" sz="2400" dirty="0"/>
              <a:t>You </a:t>
            </a:r>
            <a:r>
              <a:rPr lang="en-US" altLang="ko-KR" sz="2400" dirty="0">
                <a:solidFill>
                  <a:srgbClr val="FF0000"/>
                </a:solidFill>
              </a:rPr>
              <a:t>already know </a:t>
            </a:r>
            <a:r>
              <a:rPr lang="en-US" altLang="ko-KR" sz="2400" dirty="0"/>
              <a:t>quite a few</a:t>
            </a:r>
          </a:p>
          <a:p>
            <a:pPr lvl="1" algn="just"/>
            <a:r>
              <a:rPr lang="en-US" altLang="ko-KR" sz="2200" dirty="0">
                <a:solidFill>
                  <a:srgbClr val="FF0000"/>
                </a:solidFill>
              </a:rPr>
              <a:t>Calculate</a:t>
            </a:r>
            <a:r>
              <a:rPr lang="en-US" altLang="ko-KR" sz="2200" dirty="0"/>
              <a:t> the </a:t>
            </a:r>
            <a:r>
              <a:rPr lang="en-US" altLang="ko-KR" sz="2200" dirty="0">
                <a:solidFill>
                  <a:srgbClr val="FF0000"/>
                </a:solidFill>
              </a:rPr>
              <a:t>area</a:t>
            </a:r>
            <a:r>
              <a:rPr lang="en-US" altLang="ko-KR" sz="2200" dirty="0"/>
              <a:t> of a circle</a:t>
            </a:r>
          </a:p>
          <a:p>
            <a:pPr lvl="1" algn="just"/>
            <a:r>
              <a:rPr lang="en-US" altLang="ko-KR" sz="2200" dirty="0"/>
              <a:t>Find the </a:t>
            </a:r>
            <a:r>
              <a:rPr lang="en-US" altLang="ko-KR" sz="2200" dirty="0">
                <a:solidFill>
                  <a:srgbClr val="FF0000"/>
                </a:solidFill>
              </a:rPr>
              <a:t>length</a:t>
            </a:r>
            <a:r>
              <a:rPr lang="en-US" altLang="ko-KR" sz="2200" dirty="0"/>
              <a:t> </a:t>
            </a:r>
            <a:r>
              <a:rPr lang="en-US" altLang="ko-KR" sz="2200" dirty="0">
                <a:solidFill>
                  <a:srgbClr val="FF0000"/>
                </a:solidFill>
              </a:rPr>
              <a:t>of</a:t>
            </a:r>
            <a:r>
              <a:rPr lang="en-US" altLang="ko-KR" sz="2200" dirty="0"/>
              <a:t> the </a:t>
            </a:r>
            <a:r>
              <a:rPr lang="en-US" altLang="ko-KR" sz="2200" dirty="0">
                <a:solidFill>
                  <a:srgbClr val="FF0000"/>
                </a:solidFill>
              </a:rPr>
              <a:t>hypotenuse</a:t>
            </a:r>
            <a:r>
              <a:rPr lang="en-US" altLang="ko-KR" sz="2200" dirty="0"/>
              <a:t> of a triangle</a:t>
            </a:r>
          </a:p>
          <a:p>
            <a:pPr algn="just"/>
            <a:r>
              <a:rPr lang="en-US" altLang="ko-KR" sz="2400" dirty="0">
                <a:solidFill>
                  <a:srgbClr val="FF0000"/>
                </a:solidFill>
              </a:rPr>
              <a:t>Some problems </a:t>
            </a:r>
            <a:r>
              <a:rPr lang="en-US" altLang="ko-KR" sz="2400" dirty="0"/>
              <a:t>are more </a:t>
            </a:r>
            <a:r>
              <a:rPr lang="en-US" altLang="ko-KR" sz="2400" dirty="0">
                <a:solidFill>
                  <a:srgbClr val="FF0000"/>
                </a:solidFill>
              </a:rPr>
              <a:t>complex</a:t>
            </a:r>
            <a:r>
              <a:rPr lang="en-US" altLang="ko-KR" sz="2400" dirty="0"/>
              <a:t> and require </a:t>
            </a:r>
            <a:r>
              <a:rPr lang="en-US" altLang="ko-KR" sz="2400" dirty="0">
                <a:solidFill>
                  <a:srgbClr val="FF0000"/>
                </a:solidFill>
              </a:rPr>
              <a:t>more steps</a:t>
            </a:r>
          </a:p>
          <a:p>
            <a:pPr lvl="1" algn="just"/>
            <a:r>
              <a:rPr lang="en-US" altLang="ko-KR" sz="2200" dirty="0"/>
              <a:t>Calculate </a:t>
            </a:r>
            <a:r>
              <a:rPr lang="en-US" altLang="ko-KR" sz="2200" dirty="0">
                <a:solidFill>
                  <a:srgbClr val="FF0000"/>
                </a:solidFill>
              </a:rPr>
              <a:t>PI to 100 decimal </a:t>
            </a:r>
            <a:r>
              <a:rPr lang="en-US" altLang="ko-KR" sz="2200" dirty="0"/>
              <a:t>places</a:t>
            </a:r>
          </a:p>
          <a:p>
            <a:pPr lvl="1" algn="just"/>
            <a:r>
              <a:rPr lang="en-US" altLang="ko-KR" sz="2200" dirty="0"/>
              <a:t>Calculate the </a:t>
            </a:r>
            <a:r>
              <a:rPr lang="en-US" altLang="ko-KR" sz="2200" dirty="0">
                <a:solidFill>
                  <a:srgbClr val="FF0000"/>
                </a:solidFill>
              </a:rPr>
              <a:t>trajectory of a missile</a:t>
            </a:r>
          </a:p>
          <a:p>
            <a:pPr algn="just"/>
            <a:endParaRPr lang="en-US" altLang="ko-KR" sz="2200" dirty="0"/>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42</a:t>
            </a:fld>
            <a:endParaRPr lang="ko-KR" altLang="en-US"/>
          </a:p>
        </p:txBody>
      </p:sp>
    </p:spTree>
    <p:extLst>
      <p:ext uri="{BB962C8B-B14F-4D97-AF65-F5344CB8AC3E}">
        <p14:creationId xmlns:p14="http://schemas.microsoft.com/office/powerpoint/2010/main" val="2119006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Pseudocode</a:t>
            </a:r>
            <a:endParaRPr lang="ko-KR" altLang="en-US" dirty="0"/>
          </a:p>
        </p:txBody>
      </p:sp>
      <p:sp>
        <p:nvSpPr>
          <p:cNvPr id="5" name="Rectangle 4"/>
          <p:cNvSpPr/>
          <p:nvPr/>
        </p:nvSpPr>
        <p:spPr>
          <a:xfrm>
            <a:off x="7970108" y="838886"/>
            <a:ext cx="1742303" cy="58076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400" dirty="0"/>
              <a:t>start</a:t>
            </a:r>
            <a:endParaRPr lang="ko-KR" altLang="en-US" sz="2400" dirty="0"/>
          </a:p>
        </p:txBody>
      </p:sp>
      <p:sp>
        <p:nvSpPr>
          <p:cNvPr id="7" name="Rectangle 6"/>
          <p:cNvSpPr/>
          <p:nvPr/>
        </p:nvSpPr>
        <p:spPr>
          <a:xfrm>
            <a:off x="7970108" y="5893597"/>
            <a:ext cx="1742303" cy="58076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400" dirty="0"/>
              <a:t>end</a:t>
            </a:r>
            <a:endParaRPr lang="ko-KR" altLang="en-US" sz="2400" dirty="0"/>
          </a:p>
        </p:txBody>
      </p:sp>
      <p:sp>
        <p:nvSpPr>
          <p:cNvPr id="8" name="Parallelogram 7"/>
          <p:cNvSpPr/>
          <p:nvPr/>
        </p:nvSpPr>
        <p:spPr>
          <a:xfrm>
            <a:off x="7970108" y="2011405"/>
            <a:ext cx="1742303" cy="922638"/>
          </a:xfrm>
          <a:prstGeom prst="parallelogram">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400" dirty="0"/>
              <a:t>input hours</a:t>
            </a:r>
            <a:endParaRPr lang="ko-KR" altLang="en-US" sz="2400" dirty="0"/>
          </a:p>
        </p:txBody>
      </p:sp>
      <p:sp>
        <p:nvSpPr>
          <p:cNvPr id="9" name="Rectangle 8"/>
          <p:cNvSpPr/>
          <p:nvPr/>
        </p:nvSpPr>
        <p:spPr>
          <a:xfrm>
            <a:off x="7185452" y="4776915"/>
            <a:ext cx="3311613" cy="580768"/>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400" dirty="0"/>
              <a:t>pay = hours * rate</a:t>
            </a:r>
            <a:endParaRPr lang="ko-KR" altLang="en-US" sz="2400" dirty="0"/>
          </a:p>
        </p:txBody>
      </p:sp>
      <p:sp>
        <p:nvSpPr>
          <p:cNvPr id="10" name="Parallelogram 9"/>
          <p:cNvSpPr/>
          <p:nvPr/>
        </p:nvSpPr>
        <p:spPr>
          <a:xfrm>
            <a:off x="7970108" y="3525794"/>
            <a:ext cx="1742303" cy="842207"/>
          </a:xfrm>
          <a:prstGeom prst="parallelogram">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ko-KR" sz="2400" dirty="0"/>
              <a:t>input rate</a:t>
            </a:r>
            <a:endParaRPr lang="ko-KR" altLang="en-US" sz="2400" dirty="0"/>
          </a:p>
        </p:txBody>
      </p:sp>
      <p:cxnSp>
        <p:nvCxnSpPr>
          <p:cNvPr id="11" name="Straight Arrow Connector 10"/>
          <p:cNvCxnSpPr>
            <a:stCxn id="5" idx="2"/>
            <a:endCxn id="8" idx="0"/>
          </p:cNvCxnSpPr>
          <p:nvPr/>
        </p:nvCxnSpPr>
        <p:spPr>
          <a:xfrm>
            <a:off x="8841260" y="1419654"/>
            <a:ext cx="0" cy="5917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p:cNvCxnSpPr>
            <a:stCxn id="8" idx="4"/>
            <a:endCxn id="10" idx="0"/>
          </p:cNvCxnSpPr>
          <p:nvPr/>
        </p:nvCxnSpPr>
        <p:spPr>
          <a:xfrm>
            <a:off x="8841260" y="2934043"/>
            <a:ext cx="0" cy="5917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p:cNvCxnSpPr>
            <a:stCxn id="10" idx="4"/>
            <a:endCxn id="9" idx="0"/>
          </p:cNvCxnSpPr>
          <p:nvPr/>
        </p:nvCxnSpPr>
        <p:spPr>
          <a:xfrm flipH="1">
            <a:off x="8841259" y="4368001"/>
            <a:ext cx="1" cy="40891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a:stCxn id="9" idx="2"/>
            <a:endCxn id="7" idx="0"/>
          </p:cNvCxnSpPr>
          <p:nvPr/>
        </p:nvCxnSpPr>
        <p:spPr>
          <a:xfrm>
            <a:off x="8841259" y="5357683"/>
            <a:ext cx="1" cy="53591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TextBox 21"/>
          <p:cNvSpPr txBox="1"/>
          <p:nvPr/>
        </p:nvSpPr>
        <p:spPr>
          <a:xfrm>
            <a:off x="1154954" y="2792735"/>
            <a:ext cx="3164649" cy="2308324"/>
          </a:xfrm>
          <a:prstGeom prst="rect">
            <a:avLst/>
          </a:prstGeom>
          <a:noFill/>
        </p:spPr>
        <p:txBody>
          <a:bodyPr wrap="none" rtlCol="0">
            <a:spAutoFit/>
          </a:bodyPr>
          <a:lstStyle/>
          <a:p>
            <a:r>
              <a:rPr lang="en-US" altLang="ko-KR" sz="2400" dirty="0"/>
              <a:t>BEGIN</a:t>
            </a:r>
          </a:p>
          <a:p>
            <a:r>
              <a:rPr lang="en-US" altLang="ko-KR" sz="2400" dirty="0"/>
              <a:t>    input hours</a:t>
            </a:r>
          </a:p>
          <a:p>
            <a:r>
              <a:rPr lang="en-US" altLang="ko-KR" sz="2400" dirty="0"/>
              <a:t>    input rate</a:t>
            </a:r>
          </a:p>
          <a:p>
            <a:r>
              <a:rPr lang="en-US" altLang="ko-KR" sz="2400" dirty="0"/>
              <a:t>    pay = hours * rate</a:t>
            </a:r>
          </a:p>
          <a:p>
            <a:r>
              <a:rPr lang="en-US" altLang="ko-KR" sz="2400" dirty="0"/>
              <a:t>    print pay</a:t>
            </a:r>
          </a:p>
          <a:p>
            <a:r>
              <a:rPr lang="en-US" altLang="ko-KR" sz="2400" dirty="0"/>
              <a:t>END</a:t>
            </a:r>
            <a:endParaRPr lang="ko-KR" altLang="en-US" sz="2400" dirty="0"/>
          </a:p>
        </p:txBody>
      </p:sp>
      <p:sp>
        <p:nvSpPr>
          <p:cNvPr id="3" name="Slide Number Placeholder 2"/>
          <p:cNvSpPr>
            <a:spLocks noGrp="1"/>
          </p:cNvSpPr>
          <p:nvPr>
            <p:ph type="sldNum" sz="quarter" idx="12"/>
          </p:nvPr>
        </p:nvSpPr>
        <p:spPr/>
        <p:txBody>
          <a:bodyPr/>
          <a:lstStyle/>
          <a:p>
            <a:fld id="{DEBDE3CC-F7E5-4627-9DAE-5FDEF2C19E00}" type="slidenum">
              <a:rPr lang="ko-KR" altLang="en-US" smtClean="0"/>
              <a:t>43</a:t>
            </a:fld>
            <a:endParaRPr lang="ko-KR" altLang="en-US"/>
          </a:p>
        </p:txBody>
      </p:sp>
    </p:spTree>
    <p:extLst>
      <p:ext uri="{BB962C8B-B14F-4D97-AF65-F5344CB8AC3E}">
        <p14:creationId xmlns:p14="http://schemas.microsoft.com/office/powerpoint/2010/main" val="417677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Algorithm Defined</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An </a:t>
            </a:r>
            <a:r>
              <a:rPr lang="en-US" altLang="ko-KR" sz="2400" dirty="0">
                <a:solidFill>
                  <a:srgbClr val="FF0000"/>
                </a:solidFill>
              </a:rPr>
              <a:t>algorithm</a:t>
            </a:r>
            <a:r>
              <a:rPr lang="en-US" altLang="ko-KR" sz="2400" dirty="0"/>
              <a:t> describes a </a:t>
            </a:r>
            <a:r>
              <a:rPr lang="en-US" altLang="ko-KR" sz="2400" dirty="0">
                <a:solidFill>
                  <a:srgbClr val="FF0000"/>
                </a:solidFill>
              </a:rPr>
              <a:t>sequence of steps</a:t>
            </a:r>
            <a:r>
              <a:rPr lang="en-US" altLang="ko-KR" sz="2400" dirty="0"/>
              <a:t> that is:</a:t>
            </a:r>
          </a:p>
          <a:p>
            <a:pPr lvl="1" algn="just"/>
            <a:r>
              <a:rPr lang="en-US" altLang="ko-KR" sz="2400" dirty="0">
                <a:solidFill>
                  <a:srgbClr val="FF0000"/>
                </a:solidFill>
              </a:rPr>
              <a:t>Unambiguous</a:t>
            </a:r>
          </a:p>
          <a:p>
            <a:pPr lvl="2" algn="just"/>
            <a:r>
              <a:rPr lang="en-US" altLang="ko-KR" sz="2000" dirty="0"/>
              <a:t>Do not require “assumptions”.</a:t>
            </a:r>
          </a:p>
          <a:p>
            <a:pPr lvl="2" algn="just"/>
            <a:r>
              <a:rPr lang="en-US" altLang="ko-KR" sz="2000" dirty="0"/>
              <a:t>Uses precise instructions.</a:t>
            </a:r>
          </a:p>
          <a:p>
            <a:pPr lvl="1" algn="just"/>
            <a:r>
              <a:rPr lang="en-US" altLang="ko-KR" sz="2400" dirty="0">
                <a:solidFill>
                  <a:srgbClr val="FF0000"/>
                </a:solidFill>
              </a:rPr>
              <a:t>Executable</a:t>
            </a:r>
          </a:p>
          <a:p>
            <a:pPr lvl="2" algn="just"/>
            <a:r>
              <a:rPr lang="en-US" altLang="ko-KR" sz="2000" dirty="0"/>
              <a:t>Can be carried out in practice.</a:t>
            </a:r>
          </a:p>
          <a:p>
            <a:pPr lvl="1" algn="just"/>
            <a:r>
              <a:rPr lang="en-US" altLang="ko-KR" sz="2400" dirty="0">
                <a:solidFill>
                  <a:srgbClr val="FF0000"/>
                </a:solidFill>
              </a:rPr>
              <a:t>Terminating</a:t>
            </a:r>
          </a:p>
          <a:p>
            <a:pPr lvl="2" algn="just"/>
            <a:r>
              <a:rPr lang="en-US" altLang="ko-KR" sz="2000" dirty="0"/>
              <a:t>Will eventually come to an end.</a:t>
            </a:r>
          </a:p>
        </p:txBody>
      </p:sp>
      <p:pic>
        <p:nvPicPr>
          <p:cNvPr id="4" name="Picture 7" descr="U:\PC\publisher\2013 wiley slides\Ch 1-4\Chapter  1\Media\Illustrations\py_01_08_300dp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8692" y="162100"/>
            <a:ext cx="1572663" cy="64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DEBDE3CC-F7E5-4627-9DAE-5FDEF2C19E00}" type="slidenum">
              <a:rPr lang="ko-KR" altLang="en-US" smtClean="0"/>
              <a:t>44</a:t>
            </a:fld>
            <a:endParaRPr lang="ko-KR" altLang="en-US"/>
          </a:p>
        </p:txBody>
      </p:sp>
    </p:spTree>
    <p:extLst>
      <p:ext uri="{BB962C8B-B14F-4D97-AF65-F5344CB8AC3E}">
        <p14:creationId xmlns:p14="http://schemas.microsoft.com/office/powerpoint/2010/main" val="4254438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Reasons</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756D60-7DA0-AC4A-8844-9FFD0DA0B722}"/>
              </a:ext>
            </a:extLst>
          </p:cNvPr>
          <p:cNvSpPr>
            <a:spLocks noGrp="1"/>
          </p:cNvSpPr>
          <p:nvPr>
            <p:ph type="sldNum" sz="quarter" idx="12"/>
          </p:nvPr>
        </p:nvSpPr>
        <p:spPr/>
        <p:txBody>
          <a:bodyPr/>
          <a:lstStyle/>
          <a:p>
            <a:fld id="{DEBDE3CC-F7E5-4627-9DAE-5FDEF2C19E00}" type="slidenum">
              <a:rPr lang="ko-KR" altLang="en-US" smtClean="0"/>
              <a:t>45</a:t>
            </a:fld>
            <a:endParaRPr lang="ko-KR" altLang="en-US"/>
          </a:p>
        </p:txBody>
      </p:sp>
    </p:spTree>
    <p:extLst>
      <p:ext uri="{BB962C8B-B14F-4D97-AF65-F5344CB8AC3E}">
        <p14:creationId xmlns:p14="http://schemas.microsoft.com/office/powerpoint/2010/main" val="1274269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4 Reasons To Learn Python</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marL="457200" indent="-457200" algn="just">
              <a:buFont typeface="+mj-lt"/>
              <a:buAutoNum type="arabicPeriod"/>
            </a:pPr>
            <a:r>
              <a:rPr lang="en-US" altLang="ko-KR" sz="2400" dirty="0"/>
              <a:t>Easy to learn</a:t>
            </a:r>
          </a:p>
          <a:p>
            <a:pPr marL="857250" lvl="1" indent="-457200" algn="just"/>
            <a:r>
              <a:rPr lang="en-US" altLang="ko-KR" sz="2200" dirty="0"/>
              <a:t>Python reads like </a:t>
            </a:r>
            <a:r>
              <a:rPr lang="en-US" altLang="ko-KR" sz="2200" dirty="0">
                <a:solidFill>
                  <a:srgbClr val="FF0000"/>
                </a:solidFill>
              </a:rPr>
              <a:t>kindergarten math</a:t>
            </a:r>
            <a:r>
              <a:rPr lang="en-US" altLang="ko-KR" sz="2200" dirty="0"/>
              <a:t>.</a:t>
            </a:r>
          </a:p>
          <a:p>
            <a:pPr marL="857250" lvl="1" indent="-457200" algn="just"/>
            <a:r>
              <a:rPr lang="en-US" altLang="ko-KR" sz="2200" dirty="0"/>
              <a:t>Use of white space and common expression has eliminated.</a:t>
            </a:r>
          </a:p>
          <a:p>
            <a:pPr marL="857250" lvl="1" indent="-457200" algn="just"/>
            <a:r>
              <a:rPr lang="en-US" altLang="ko-KR" sz="2200" dirty="0"/>
              <a:t>Python require less code to complete basic tasks.</a:t>
            </a:r>
          </a:p>
          <a:p>
            <a:pPr marL="857250" lvl="1" indent="-457200" algn="just"/>
            <a:r>
              <a:rPr lang="en-US" altLang="ko-KR" sz="2200" dirty="0"/>
              <a:t>Python code </a:t>
            </a:r>
            <a:r>
              <a:rPr lang="en-US" altLang="ko-KR" sz="2200" dirty="0">
                <a:solidFill>
                  <a:srgbClr val="FF0000"/>
                </a:solidFill>
              </a:rPr>
              <a:t>is 3-5 times shorter than Java</a:t>
            </a:r>
            <a:r>
              <a:rPr lang="en-US" altLang="ko-KR" sz="2200" dirty="0"/>
              <a:t>, </a:t>
            </a:r>
            <a:r>
              <a:rPr lang="en-US" altLang="ko-KR" sz="2200" dirty="0">
                <a:solidFill>
                  <a:srgbClr val="FF0000"/>
                </a:solidFill>
              </a:rPr>
              <a:t>5-10 times shorter than C++.</a:t>
            </a:r>
          </a:p>
          <a:p>
            <a:pPr marL="857250" lvl="1" indent="-457200" algn="just"/>
            <a:r>
              <a:rPr lang="en-US" altLang="ko-KR" sz="2200" dirty="0"/>
              <a:t>Has ample of collection of </a:t>
            </a:r>
            <a:r>
              <a:rPr lang="en-US" altLang="ko-KR" sz="2200" dirty="0">
                <a:solidFill>
                  <a:srgbClr val="FF0000"/>
                </a:solidFill>
              </a:rPr>
              <a:t>resources online</a:t>
            </a:r>
            <a:r>
              <a:rPr lang="en-US" altLang="ko-KR" sz="2200" dirty="0"/>
              <a:t>.</a:t>
            </a:r>
            <a:endParaRPr lang="ko-KR" altLang="en-US" sz="2200" dirty="0"/>
          </a:p>
        </p:txBody>
      </p:sp>
      <p:sp>
        <p:nvSpPr>
          <p:cNvPr id="4" name="Slide Number Placeholder 3">
            <a:extLst>
              <a:ext uri="{FF2B5EF4-FFF2-40B4-BE49-F238E27FC236}">
                <a16:creationId xmlns:a16="http://schemas.microsoft.com/office/drawing/2014/main" id="{455A2B77-D804-4D4D-A83E-F5A404C8E571}"/>
              </a:ext>
            </a:extLst>
          </p:cNvPr>
          <p:cNvSpPr>
            <a:spLocks noGrp="1"/>
          </p:cNvSpPr>
          <p:nvPr>
            <p:ph type="sldNum" sz="quarter" idx="12"/>
          </p:nvPr>
        </p:nvSpPr>
        <p:spPr/>
        <p:txBody>
          <a:bodyPr/>
          <a:lstStyle/>
          <a:p>
            <a:fld id="{DEBDE3CC-F7E5-4627-9DAE-5FDEF2C19E00}" type="slidenum">
              <a:rPr lang="ko-KR" altLang="en-US" smtClean="0"/>
              <a:t>46</a:t>
            </a:fld>
            <a:endParaRPr lang="ko-KR" altLang="en-US"/>
          </a:p>
        </p:txBody>
      </p:sp>
    </p:spTree>
    <p:extLst>
      <p:ext uri="{BB962C8B-B14F-4D97-AF65-F5344CB8AC3E}">
        <p14:creationId xmlns:p14="http://schemas.microsoft.com/office/powerpoint/2010/main" val="3568338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4 Reasons To Learn Python</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marL="457200" indent="-457200" algn="just">
              <a:buFont typeface="+mj-lt"/>
              <a:buAutoNum type="arabicPeriod" startAt="2"/>
            </a:pPr>
            <a:r>
              <a:rPr lang="en-US" altLang="ko-KR" sz="2400" dirty="0">
                <a:solidFill>
                  <a:srgbClr val="FF0000"/>
                </a:solidFill>
              </a:rPr>
              <a:t>Stepping Stone</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175" y="1741714"/>
            <a:ext cx="5504779" cy="4937760"/>
          </a:xfrm>
          <a:prstGeom prst="rect">
            <a:avLst/>
          </a:prstGeom>
        </p:spPr>
      </p:pic>
      <p:sp>
        <p:nvSpPr>
          <p:cNvPr id="5" name="Slide Number Placeholder 4">
            <a:extLst>
              <a:ext uri="{FF2B5EF4-FFF2-40B4-BE49-F238E27FC236}">
                <a16:creationId xmlns:a16="http://schemas.microsoft.com/office/drawing/2014/main" id="{78BD4CEC-D2C2-994C-8B8B-47733D3FC11C}"/>
              </a:ext>
            </a:extLst>
          </p:cNvPr>
          <p:cNvSpPr>
            <a:spLocks noGrp="1"/>
          </p:cNvSpPr>
          <p:nvPr>
            <p:ph type="sldNum" sz="quarter" idx="12"/>
          </p:nvPr>
        </p:nvSpPr>
        <p:spPr/>
        <p:txBody>
          <a:bodyPr/>
          <a:lstStyle/>
          <a:p>
            <a:fld id="{DEBDE3CC-F7E5-4627-9DAE-5FDEF2C19E00}" type="slidenum">
              <a:rPr lang="ko-KR" altLang="en-US" smtClean="0"/>
              <a:t>47</a:t>
            </a:fld>
            <a:endParaRPr lang="ko-KR" altLang="en-US"/>
          </a:p>
        </p:txBody>
      </p:sp>
    </p:spTree>
    <p:extLst>
      <p:ext uri="{BB962C8B-B14F-4D97-AF65-F5344CB8AC3E}">
        <p14:creationId xmlns:p14="http://schemas.microsoft.com/office/powerpoint/2010/main" val="2643602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4 Reasons To Learn Python</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marL="457200" indent="-457200" algn="just">
              <a:buFont typeface="+mj-lt"/>
              <a:buAutoNum type="arabicPeriod" startAt="3"/>
            </a:pPr>
            <a:r>
              <a:rPr lang="en-US" altLang="ko-KR" sz="2400" dirty="0"/>
              <a:t>Money </a:t>
            </a:r>
            <a:r>
              <a:rPr lang="en-US" altLang="ko-KR" sz="2400" dirty="0" err="1">
                <a:solidFill>
                  <a:srgbClr val="FF0000"/>
                </a:solidFill>
              </a:rPr>
              <a:t>Money</a:t>
            </a:r>
            <a:r>
              <a:rPr lang="en-US" altLang="ko-KR" sz="2400" dirty="0"/>
              <a:t> </a:t>
            </a:r>
            <a:r>
              <a:rPr lang="en-US" altLang="ko-KR" sz="2400" dirty="0" err="1"/>
              <a:t>Money</a:t>
            </a:r>
            <a:endParaRPr lang="en-US" altLang="ko-KR" sz="2400" dirty="0"/>
          </a:p>
        </p:txBody>
      </p:sp>
      <p:pic>
        <p:nvPicPr>
          <p:cNvPr id="8194" name="Picture 2" descr="python UK Job Deman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061" y="2927804"/>
            <a:ext cx="7256364" cy="3657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EAE59DA-A555-3045-9522-53655338FA70}"/>
              </a:ext>
            </a:extLst>
          </p:cNvPr>
          <p:cNvSpPr>
            <a:spLocks noGrp="1"/>
          </p:cNvSpPr>
          <p:nvPr>
            <p:ph type="sldNum" sz="quarter" idx="12"/>
          </p:nvPr>
        </p:nvSpPr>
        <p:spPr/>
        <p:txBody>
          <a:bodyPr/>
          <a:lstStyle/>
          <a:p>
            <a:fld id="{DEBDE3CC-F7E5-4627-9DAE-5FDEF2C19E00}" type="slidenum">
              <a:rPr lang="ko-KR" altLang="en-US" smtClean="0"/>
              <a:t>48</a:t>
            </a:fld>
            <a:endParaRPr lang="ko-KR" altLang="en-US"/>
          </a:p>
        </p:txBody>
      </p:sp>
    </p:spTree>
    <p:extLst>
      <p:ext uri="{BB962C8B-B14F-4D97-AF65-F5344CB8AC3E}">
        <p14:creationId xmlns:p14="http://schemas.microsoft.com/office/powerpoint/2010/main" val="2776221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4 Reasons To Learn Python</a:t>
            </a:r>
            <a:endParaRPr lang="ko-KR" altLang="en-US" dirty="0"/>
          </a:p>
        </p:txBody>
      </p:sp>
      <p:sp>
        <p:nvSpPr>
          <p:cNvPr id="3" name="Content Placeholder 2"/>
          <p:cNvSpPr>
            <a:spLocks noGrp="1"/>
          </p:cNvSpPr>
          <p:nvPr>
            <p:ph idx="1"/>
          </p:nvPr>
        </p:nvSpPr>
        <p:spPr>
          <a:xfrm>
            <a:off x="254001" y="2374900"/>
            <a:ext cx="4840513" cy="4267200"/>
          </a:xfrm>
        </p:spPr>
        <p:txBody>
          <a:bodyPr>
            <a:normAutofit/>
          </a:bodyPr>
          <a:lstStyle/>
          <a:p>
            <a:pPr marL="457200" indent="-457200" algn="just">
              <a:buFont typeface="+mj-lt"/>
              <a:buAutoNum type="arabicPeriod" startAt="3"/>
            </a:pPr>
            <a:r>
              <a:rPr lang="en-US" altLang="ko-KR" sz="2400" dirty="0"/>
              <a:t>Money </a:t>
            </a:r>
            <a:r>
              <a:rPr lang="en-US" altLang="ko-KR" sz="2400" dirty="0" err="1"/>
              <a:t>Money</a:t>
            </a:r>
            <a:r>
              <a:rPr lang="en-US" altLang="ko-KR" sz="2400" dirty="0"/>
              <a:t> </a:t>
            </a:r>
            <a:r>
              <a:rPr lang="en-US" altLang="ko-KR" sz="2400" dirty="0" err="1"/>
              <a:t>Money</a:t>
            </a:r>
            <a:endParaRPr lang="en-US" altLang="ko-KR" sz="2400" dirty="0"/>
          </a:p>
          <a:p>
            <a:pPr marL="857250" lvl="1" indent="-457200" algn="just"/>
            <a:r>
              <a:rPr lang="en-US" altLang="ko-KR" sz="2200" dirty="0"/>
              <a:t>Companies such as </a:t>
            </a:r>
            <a:r>
              <a:rPr lang="en-US" altLang="ko-KR" sz="2200" dirty="0">
                <a:solidFill>
                  <a:srgbClr val="FF0000"/>
                </a:solidFill>
              </a:rPr>
              <a:t>Google, Yahoo!, Disney, Nokia</a:t>
            </a:r>
            <a:r>
              <a:rPr lang="en-US" altLang="ko-KR" sz="2200" dirty="0"/>
              <a:t>, and IBM all use Python.</a:t>
            </a:r>
          </a:p>
          <a:p>
            <a:pPr marL="857250" lvl="1" indent="-457200" algn="just"/>
            <a:r>
              <a:rPr lang="en-US" altLang="ko-KR" sz="2200" dirty="0"/>
              <a:t>In New York, Python developers ranked </a:t>
            </a:r>
            <a:r>
              <a:rPr lang="en-US" altLang="ko-KR" sz="2200" dirty="0">
                <a:solidFill>
                  <a:srgbClr val="FF0000"/>
                </a:solidFill>
              </a:rPr>
              <a:t>#4 of most in-demand </a:t>
            </a:r>
            <a:r>
              <a:rPr lang="en-US" altLang="ko-KR" sz="2200" dirty="0"/>
              <a:t>tech workers.</a:t>
            </a:r>
          </a:p>
        </p:txBody>
      </p:sp>
      <p:pic>
        <p:nvPicPr>
          <p:cNvPr id="5" name="Picture 4">
            <a:extLst>
              <a:ext uri="{FF2B5EF4-FFF2-40B4-BE49-F238E27FC236}">
                <a16:creationId xmlns:a16="http://schemas.microsoft.com/office/drawing/2014/main" id="{A9D58257-2FEC-06BD-693C-0B9D32FC379D}"/>
              </a:ext>
            </a:extLst>
          </p:cNvPr>
          <p:cNvPicPr>
            <a:picLocks noChangeAspect="1"/>
          </p:cNvPicPr>
          <p:nvPr/>
        </p:nvPicPr>
        <p:blipFill>
          <a:blip r:embed="rId2"/>
          <a:stretch>
            <a:fillRect/>
          </a:stretch>
        </p:blipFill>
        <p:spPr>
          <a:xfrm>
            <a:off x="5535660" y="2239432"/>
            <a:ext cx="5880100" cy="3746500"/>
          </a:xfrm>
          <a:prstGeom prst="rect">
            <a:avLst/>
          </a:prstGeom>
        </p:spPr>
      </p:pic>
      <p:sp>
        <p:nvSpPr>
          <p:cNvPr id="4" name="Slide Number Placeholder 3">
            <a:extLst>
              <a:ext uri="{FF2B5EF4-FFF2-40B4-BE49-F238E27FC236}">
                <a16:creationId xmlns:a16="http://schemas.microsoft.com/office/drawing/2014/main" id="{6C47C9E9-2526-5F4C-AC2E-2B069387C5D7}"/>
              </a:ext>
            </a:extLst>
          </p:cNvPr>
          <p:cNvSpPr>
            <a:spLocks noGrp="1"/>
          </p:cNvSpPr>
          <p:nvPr>
            <p:ph type="sldNum" sz="quarter" idx="12"/>
          </p:nvPr>
        </p:nvSpPr>
        <p:spPr/>
        <p:txBody>
          <a:bodyPr/>
          <a:lstStyle/>
          <a:p>
            <a:fld id="{DEBDE3CC-F7E5-4627-9DAE-5FDEF2C19E00}" type="slidenum">
              <a:rPr lang="ko-KR" altLang="en-US" smtClean="0"/>
              <a:t>49</a:t>
            </a:fld>
            <a:endParaRPr lang="ko-KR" altLang="en-US"/>
          </a:p>
        </p:txBody>
      </p:sp>
    </p:spTree>
    <p:extLst>
      <p:ext uri="{BB962C8B-B14F-4D97-AF65-F5344CB8AC3E}">
        <p14:creationId xmlns:p14="http://schemas.microsoft.com/office/powerpoint/2010/main" val="2111708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Program?</a:t>
            </a:r>
          </a:p>
        </p:txBody>
      </p:sp>
      <p:sp>
        <p:nvSpPr>
          <p:cNvPr id="3" name="Content Placeholder 2"/>
          <p:cNvSpPr>
            <a:spLocks noGrp="1"/>
          </p:cNvSpPr>
          <p:nvPr>
            <p:ph idx="1"/>
          </p:nvPr>
        </p:nvSpPr>
        <p:spPr>
          <a:xfrm>
            <a:off x="687210" y="2247900"/>
            <a:ext cx="10817582" cy="3970787"/>
          </a:xfrm>
        </p:spPr>
        <p:txBody>
          <a:bodyPr>
            <a:normAutofit/>
          </a:bodyPr>
          <a:lstStyle/>
          <a:p>
            <a:pPr algn="just">
              <a:lnSpc>
                <a:spcPts val="1800"/>
              </a:lnSpc>
            </a:pPr>
            <a:r>
              <a:rPr lang="en-US" b="1" dirty="0">
                <a:solidFill>
                  <a:srgbClr val="FF0000"/>
                </a:solidFill>
              </a:rPr>
              <a:t>Computer</a:t>
            </a:r>
            <a:r>
              <a:rPr lang="en-US" dirty="0"/>
              <a:t> – programmable machine designed to follow instructions.</a:t>
            </a:r>
          </a:p>
          <a:p>
            <a:pPr algn="just">
              <a:lnSpc>
                <a:spcPts val="1800"/>
              </a:lnSpc>
            </a:pPr>
            <a:r>
              <a:rPr lang="en-US" b="1" dirty="0">
                <a:solidFill>
                  <a:srgbClr val="FF0000"/>
                </a:solidFill>
              </a:rPr>
              <a:t>Program</a:t>
            </a:r>
            <a:r>
              <a:rPr lang="en-US" dirty="0"/>
              <a:t> – sequentially arranged set of instructions and decisions.</a:t>
            </a:r>
          </a:p>
          <a:p>
            <a:pPr lvl="2" algn="just">
              <a:lnSpc>
                <a:spcPts val="1800"/>
              </a:lnSpc>
            </a:pPr>
            <a:r>
              <a:rPr lang="en-GB" altLang="ko-KR" sz="1600" dirty="0"/>
              <a:t>Computers </a:t>
            </a:r>
            <a:r>
              <a:rPr lang="en-GB" altLang="ko-KR" sz="1600" dirty="0">
                <a:solidFill>
                  <a:srgbClr val="FF0000"/>
                </a:solidFill>
              </a:rPr>
              <a:t>execute</a:t>
            </a:r>
            <a:r>
              <a:rPr lang="en-GB" altLang="ko-KR" sz="1600" dirty="0"/>
              <a:t> very basic </a:t>
            </a:r>
            <a:r>
              <a:rPr lang="en-GB" altLang="ko-KR" sz="1600" dirty="0">
                <a:solidFill>
                  <a:srgbClr val="FF0000"/>
                </a:solidFill>
              </a:rPr>
              <a:t>instructions</a:t>
            </a:r>
            <a:r>
              <a:rPr lang="en-GB" altLang="ko-KR" sz="1600" dirty="0"/>
              <a:t> in </a:t>
            </a:r>
            <a:r>
              <a:rPr lang="en-GB" altLang="ko-KR" sz="1600" dirty="0">
                <a:solidFill>
                  <a:srgbClr val="FF0000"/>
                </a:solidFill>
              </a:rPr>
              <a:t>rapid</a:t>
            </a:r>
            <a:r>
              <a:rPr lang="en-GB" altLang="ko-KR" sz="1600" dirty="0"/>
              <a:t> succession.</a:t>
            </a:r>
          </a:p>
          <a:p>
            <a:pPr algn="just">
              <a:lnSpc>
                <a:spcPts val="1800"/>
              </a:lnSpc>
            </a:pPr>
            <a:r>
              <a:rPr lang="en-GB" altLang="ko-KR" b="1" dirty="0">
                <a:solidFill>
                  <a:srgbClr val="FF0000"/>
                </a:solidFill>
              </a:rPr>
              <a:t>Programming</a:t>
            </a:r>
            <a:r>
              <a:rPr lang="en-GB" altLang="ko-KR" dirty="0"/>
              <a:t> – the  act of </a:t>
            </a:r>
            <a:r>
              <a:rPr lang="en-GB" altLang="ko-KR" dirty="0">
                <a:solidFill>
                  <a:srgbClr val="FF0000"/>
                </a:solidFill>
              </a:rPr>
              <a:t>designing and implementing </a:t>
            </a:r>
            <a:r>
              <a:rPr lang="en-GB" altLang="ko-KR" dirty="0"/>
              <a:t>computer programs.</a:t>
            </a:r>
            <a:endParaRPr lang="en-US" dirty="0"/>
          </a:p>
          <a:p>
            <a:pPr algn="just">
              <a:lnSpc>
                <a:spcPts val="1800"/>
              </a:lnSpc>
            </a:pPr>
            <a:r>
              <a:rPr lang="en-US" b="1" dirty="0">
                <a:solidFill>
                  <a:srgbClr val="FF0000"/>
                </a:solidFill>
              </a:rPr>
              <a:t>Programmer</a:t>
            </a:r>
            <a:r>
              <a:rPr lang="en-US" dirty="0"/>
              <a:t> – person who writes programs to make computer perform a task.</a:t>
            </a:r>
          </a:p>
          <a:p>
            <a:pPr lvl="1" algn="just">
              <a:lnSpc>
                <a:spcPts val="1800"/>
              </a:lnSpc>
            </a:pPr>
            <a:r>
              <a:rPr lang="en-US" dirty="0"/>
              <a:t>Without programmers, no programs; without programs, a computer cannot do anything.</a:t>
            </a:r>
          </a:p>
          <a:p>
            <a:pPr lvl="1" algn="just">
              <a:lnSpc>
                <a:spcPts val="1800"/>
              </a:lnSpc>
            </a:pPr>
            <a:r>
              <a:rPr lang="en-GB" altLang="ko-KR" dirty="0"/>
              <a:t>In this course you learn the rules and grammars to </a:t>
            </a:r>
            <a:r>
              <a:rPr lang="en-GB" altLang="ko-KR" dirty="0">
                <a:solidFill>
                  <a:srgbClr val="FF0000"/>
                </a:solidFill>
              </a:rPr>
              <a:t>write a program</a:t>
            </a:r>
            <a:r>
              <a:rPr lang="en-GB" altLang="ko-KR" dirty="0"/>
              <a:t> </a:t>
            </a:r>
            <a:r>
              <a:rPr lang="en-GB" altLang="ko-KR"/>
              <a:t>via Python.</a:t>
            </a:r>
            <a:endParaRPr lang="en-GB" altLang="ko-KR" dirty="0"/>
          </a:p>
          <a:p>
            <a:pPr lvl="1" algn="just">
              <a:lnSpc>
                <a:spcPts val="1800"/>
              </a:lnSpc>
            </a:pPr>
            <a:endParaRPr lang="ko-KR" altLang="en-US" dirty="0"/>
          </a:p>
          <a:p>
            <a:pPr lvl="1" algn="just">
              <a:lnSpc>
                <a:spcPts val="1800"/>
              </a:lnSpc>
            </a:pP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z="2000"/>
              <a:t>5</a:t>
            </a:fld>
            <a:endParaRPr lang="en-US" sz="2000"/>
          </a:p>
        </p:txBody>
      </p:sp>
      <p:pic>
        <p:nvPicPr>
          <p:cNvPr id="21" name="Picture 20"/>
          <p:cNvPicPr>
            <a:picLocks noChangeAspect="1"/>
          </p:cNvPicPr>
          <p:nvPr/>
        </p:nvPicPr>
        <p:blipFill>
          <a:blip r:embed="rId2"/>
          <a:stretch>
            <a:fillRect/>
          </a:stretch>
        </p:blipFill>
        <p:spPr>
          <a:xfrm>
            <a:off x="2590801" y="4791075"/>
            <a:ext cx="2367363" cy="1736066"/>
          </a:xfrm>
          <a:prstGeom prst="rect">
            <a:avLst/>
          </a:prstGeom>
        </p:spPr>
      </p:pic>
      <p:pic>
        <p:nvPicPr>
          <p:cNvPr id="22" name="Picture 2" descr="Car Vehicle Automobile One - Free vector graphic on Pixaba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315" y="4949232"/>
            <a:ext cx="1905466" cy="9547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Coffee, electronic, equipment, home, kitchen, machine, mak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7963" y="4877050"/>
            <a:ext cx="1026900" cy="102690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126545" y="6011405"/>
            <a:ext cx="4600481" cy="653418"/>
          </a:xfrm>
          <a:prstGeom prst="rect">
            <a:avLst/>
          </a:prstGeom>
        </p:spPr>
        <p:txBody>
          <a:bodyPr vert="horz" lIns="91440" tIns="45720" rIns="91440" bIns="45720" rtlCol="0">
            <a:normAutofit fontScale="92500" lnSpcReduction="10000"/>
          </a:bodyPr>
          <a:lstStyle>
            <a:lvl1pPr marL="342900" indent="-342900" algn="just" defTabSz="457200">
              <a:spcBef>
                <a:spcPts val="1000"/>
              </a:spcBef>
              <a:spcAft>
                <a:spcPts val="0"/>
              </a:spcAft>
              <a:buClr>
                <a:schemeClr val="accent1"/>
              </a:buClr>
              <a:buSzPct val="80000"/>
              <a:buFont typeface="Wingdings 3" charset="2"/>
              <a:buChar char=""/>
              <a:defRPr sz="2400" b="0" i="0">
                <a:solidFill>
                  <a:schemeClr val="tx1">
                    <a:lumMod val="75000"/>
                    <a:lumOff val="25000"/>
                  </a:schemeClr>
                </a:solidFill>
              </a:defRPr>
            </a:lvl1pPr>
            <a:lvl2pPr marL="742950" lvl="1" indent="-285750" algn="just" defTabSz="457200">
              <a:spcBef>
                <a:spcPts val="1000"/>
              </a:spcBef>
              <a:spcAft>
                <a:spcPts val="0"/>
              </a:spcAft>
              <a:buClr>
                <a:schemeClr val="accent1"/>
              </a:buClr>
              <a:buSzPct val="80000"/>
              <a:buFont typeface="Wingdings 3" charset="2"/>
              <a:buChar char=""/>
              <a:defRPr sz="2200" b="0" i="0">
                <a:solidFill>
                  <a:schemeClr val="tx1">
                    <a:lumMod val="75000"/>
                    <a:lumOff val="25000"/>
                  </a:schemeClr>
                </a:solidFill>
              </a:defRPr>
            </a:lvl2pPr>
            <a:lvl3pPr marL="1143000" lvl="2" indent="-228600" algn="just" defTabSz="457200">
              <a:spcBef>
                <a:spcPts val="1000"/>
              </a:spcBef>
              <a:spcAft>
                <a:spcPts val="0"/>
              </a:spcAft>
              <a:buClr>
                <a:schemeClr val="accent1"/>
              </a:buClr>
              <a:buSzPct val="80000"/>
              <a:buFont typeface="Wingdings 3" charset="2"/>
              <a:buChar char=""/>
              <a:defRPr sz="20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sz="1600" dirty="0"/>
              <a:t>Non-programmable machines example </a:t>
            </a:r>
          </a:p>
          <a:p>
            <a:pPr lvl="1"/>
            <a:r>
              <a:rPr lang="en-US" sz="1600" dirty="0"/>
              <a:t>Car and coffee machine</a:t>
            </a:r>
          </a:p>
        </p:txBody>
      </p:sp>
      <p:sp>
        <p:nvSpPr>
          <p:cNvPr id="25" name="TextBox 24"/>
          <p:cNvSpPr txBox="1"/>
          <p:nvPr/>
        </p:nvSpPr>
        <p:spPr>
          <a:xfrm>
            <a:off x="1115369" y="6527142"/>
            <a:ext cx="4600481" cy="307051"/>
          </a:xfrm>
          <a:prstGeom prst="rect">
            <a:avLst/>
          </a:prstGeom>
        </p:spPr>
        <p:txBody>
          <a:bodyPr vert="horz" lIns="91440" tIns="45720" rIns="91440" bIns="45720" rtlCol="0">
            <a:normAutofit fontScale="92500" lnSpcReduction="10000"/>
          </a:bodyPr>
          <a:lstStyle>
            <a:lvl1pPr marL="342900" indent="-342900" algn="just" defTabSz="457200">
              <a:spcBef>
                <a:spcPts val="1000"/>
              </a:spcBef>
              <a:spcAft>
                <a:spcPts val="0"/>
              </a:spcAft>
              <a:buClr>
                <a:schemeClr val="accent1"/>
              </a:buClr>
              <a:buSzPct val="80000"/>
              <a:buFont typeface="Wingdings 3" charset="2"/>
              <a:buChar char=""/>
              <a:defRPr sz="2400" b="0" i="0">
                <a:solidFill>
                  <a:schemeClr val="tx1">
                    <a:lumMod val="75000"/>
                    <a:lumOff val="25000"/>
                  </a:schemeClr>
                </a:solidFill>
              </a:defRPr>
            </a:lvl1pPr>
            <a:lvl2pPr marL="742950" lvl="1" indent="-285750" algn="just" defTabSz="457200">
              <a:spcBef>
                <a:spcPts val="1000"/>
              </a:spcBef>
              <a:spcAft>
                <a:spcPts val="0"/>
              </a:spcAft>
              <a:buClr>
                <a:schemeClr val="accent1"/>
              </a:buClr>
              <a:buSzPct val="80000"/>
              <a:buFont typeface="Wingdings 3" charset="2"/>
              <a:buChar char=""/>
              <a:defRPr sz="2200" b="0" i="0">
                <a:solidFill>
                  <a:schemeClr val="tx1">
                    <a:lumMod val="75000"/>
                    <a:lumOff val="25000"/>
                  </a:schemeClr>
                </a:solidFill>
              </a:defRPr>
            </a:lvl2pPr>
            <a:lvl3pPr marL="1143000" lvl="2" indent="-228600" algn="just" defTabSz="457200">
              <a:spcBef>
                <a:spcPts val="1000"/>
              </a:spcBef>
              <a:spcAft>
                <a:spcPts val="0"/>
              </a:spcAft>
              <a:buClr>
                <a:schemeClr val="accent1"/>
              </a:buClr>
              <a:buSzPct val="80000"/>
              <a:buFont typeface="Wingdings 3" charset="2"/>
              <a:buChar char=""/>
              <a:defRPr sz="20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sz="1600" dirty="0"/>
              <a:t> Computer = programmable machines</a:t>
            </a:r>
          </a:p>
        </p:txBody>
      </p:sp>
      <p:pic>
        <p:nvPicPr>
          <p:cNvPr id="26" name="Picture 4" descr="Image result for c++ applic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5405" y="4877049"/>
            <a:ext cx="977641" cy="6011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6"/>
          <a:stretch>
            <a:fillRect/>
          </a:stretch>
        </p:blipFill>
        <p:spPr>
          <a:xfrm>
            <a:off x="938897" y="5479459"/>
            <a:ext cx="970654" cy="425007"/>
          </a:xfrm>
          <a:prstGeom prst="rect">
            <a:avLst/>
          </a:prstGeom>
        </p:spPr>
      </p:pic>
      <p:pic>
        <p:nvPicPr>
          <p:cNvPr id="28" name="Picture 27"/>
          <p:cNvPicPr>
            <a:picLocks noChangeAspect="1"/>
          </p:cNvPicPr>
          <p:nvPr/>
        </p:nvPicPr>
        <p:blipFill>
          <a:blip r:embed="rId7"/>
          <a:stretch>
            <a:fillRect/>
          </a:stretch>
        </p:blipFill>
        <p:spPr>
          <a:xfrm>
            <a:off x="930082" y="5901511"/>
            <a:ext cx="979469" cy="550951"/>
          </a:xfrm>
          <a:prstGeom prst="rect">
            <a:avLst/>
          </a:prstGeom>
        </p:spPr>
      </p:pic>
      <p:cxnSp>
        <p:nvCxnSpPr>
          <p:cNvPr id="29" name="Straight Arrow Connector 28"/>
          <p:cNvCxnSpPr>
            <a:stCxn id="21" idx="1"/>
            <a:endCxn id="26" idx="3"/>
          </p:cNvCxnSpPr>
          <p:nvPr/>
        </p:nvCxnSpPr>
        <p:spPr>
          <a:xfrm flipH="1" flipV="1">
            <a:off x="1913046" y="5177612"/>
            <a:ext cx="677755" cy="481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a:endCxn id="27" idx="3"/>
          </p:cNvCxnSpPr>
          <p:nvPr/>
        </p:nvCxnSpPr>
        <p:spPr>
          <a:xfrm flipH="1">
            <a:off x="1909552" y="5659108"/>
            <a:ext cx="681249" cy="32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1909550" y="5668633"/>
            <a:ext cx="681250" cy="517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3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4 Reasons To Learn Python</a:t>
            </a:r>
            <a:endParaRPr lang="ko-KR" altLang="en-US" dirty="0"/>
          </a:p>
        </p:txBody>
      </p:sp>
      <p:sp>
        <p:nvSpPr>
          <p:cNvPr id="3" name="Content Placeholder 2"/>
          <p:cNvSpPr>
            <a:spLocks noGrp="1"/>
          </p:cNvSpPr>
          <p:nvPr>
            <p:ph idx="1"/>
          </p:nvPr>
        </p:nvSpPr>
        <p:spPr>
          <a:xfrm>
            <a:off x="253999" y="2374900"/>
            <a:ext cx="7093857" cy="4267200"/>
          </a:xfrm>
        </p:spPr>
        <p:txBody>
          <a:bodyPr>
            <a:normAutofit/>
          </a:bodyPr>
          <a:lstStyle/>
          <a:p>
            <a:pPr marL="457200" indent="-457200" algn="just">
              <a:buFont typeface="+mj-lt"/>
              <a:buAutoNum type="arabicPeriod" startAt="4"/>
            </a:pPr>
            <a:r>
              <a:rPr lang="en-US" altLang="ko-KR" sz="2400" dirty="0">
                <a:solidFill>
                  <a:srgbClr val="FF0000"/>
                </a:solidFill>
              </a:rPr>
              <a:t>Works Online</a:t>
            </a:r>
            <a:r>
              <a:rPr lang="en-US" altLang="ko-KR" sz="2400" dirty="0"/>
              <a:t>!</a:t>
            </a:r>
          </a:p>
          <a:p>
            <a:pPr marL="857250" lvl="1" indent="-457200" algn="just"/>
            <a:r>
              <a:rPr lang="en-US" altLang="ko-KR" sz="2200" dirty="0"/>
              <a:t>Django – the popular open source web application framework written in Python – is the foundation of such sites as </a:t>
            </a:r>
            <a:r>
              <a:rPr lang="en-US" altLang="ko-KR" sz="2200" u="sng" dirty="0">
                <a:solidFill>
                  <a:srgbClr val="00B0F0"/>
                </a:solidFill>
              </a:rPr>
              <a:t>Pinterest</a:t>
            </a:r>
            <a:r>
              <a:rPr lang="en-US" altLang="ko-KR" sz="2200" dirty="0"/>
              <a:t>, </a:t>
            </a:r>
            <a:r>
              <a:rPr lang="en-US" altLang="ko-KR" sz="2200" u="sng" dirty="0">
                <a:solidFill>
                  <a:srgbClr val="00B0F0"/>
                </a:solidFill>
              </a:rPr>
              <a:t>The New York Times</a:t>
            </a:r>
            <a:r>
              <a:rPr lang="en-US" altLang="ko-KR" sz="2200" dirty="0">
                <a:solidFill>
                  <a:srgbClr val="00B0F0"/>
                </a:solidFill>
              </a:rPr>
              <a:t>, </a:t>
            </a:r>
            <a:r>
              <a:rPr lang="en-US" altLang="ko-KR" sz="2200" u="sng" dirty="0">
                <a:solidFill>
                  <a:srgbClr val="00B0F0"/>
                </a:solidFill>
              </a:rPr>
              <a:t>The Guardian</a:t>
            </a:r>
            <a:r>
              <a:rPr lang="en-US" altLang="ko-KR" sz="2200" dirty="0">
                <a:solidFill>
                  <a:srgbClr val="00B0F0"/>
                </a:solidFill>
              </a:rPr>
              <a:t>, </a:t>
            </a:r>
            <a:r>
              <a:rPr lang="en-US" altLang="ko-KR" sz="2200" u="sng" dirty="0">
                <a:solidFill>
                  <a:srgbClr val="00B0F0"/>
                </a:solidFill>
              </a:rPr>
              <a:t>Bit Bucket</a:t>
            </a:r>
            <a:r>
              <a:rPr lang="en-US" altLang="ko-KR" sz="2200" dirty="0"/>
              <a:t>, and </a:t>
            </a:r>
            <a:r>
              <a:rPr lang="en-US" altLang="ko-KR" sz="2200" u="sng" dirty="0">
                <a:solidFill>
                  <a:srgbClr val="00B0F0"/>
                </a:solidFill>
              </a:rPr>
              <a:t>Instagram</a:t>
            </a:r>
            <a:r>
              <a:rPr lang="en-US" altLang="ko-KR" sz="2200" dirty="0"/>
              <a:t>.</a:t>
            </a:r>
          </a:p>
        </p:txBody>
      </p:sp>
      <p:pic>
        <p:nvPicPr>
          <p:cNvPr id="9218" name="Picture 2" descr="http://taoofmac.com/media/links/2014/02/21/1634/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l="6307" t="13487" r="39869"/>
          <a:stretch/>
        </p:blipFill>
        <p:spPr bwMode="auto">
          <a:xfrm>
            <a:off x="7572273" y="1513113"/>
            <a:ext cx="3911141"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9E1D884-9C63-9343-8797-8BC92BB355E7}"/>
              </a:ext>
            </a:extLst>
          </p:cNvPr>
          <p:cNvSpPr>
            <a:spLocks noGrp="1"/>
          </p:cNvSpPr>
          <p:nvPr>
            <p:ph type="sldNum" sz="quarter" idx="12"/>
          </p:nvPr>
        </p:nvSpPr>
        <p:spPr/>
        <p:txBody>
          <a:bodyPr/>
          <a:lstStyle/>
          <a:p>
            <a:fld id="{DEBDE3CC-F7E5-4627-9DAE-5FDEF2C19E00}" type="slidenum">
              <a:rPr lang="ko-KR" altLang="en-US" smtClean="0"/>
              <a:t>50</a:t>
            </a:fld>
            <a:endParaRPr lang="ko-KR" altLang="en-US"/>
          </a:p>
        </p:txBody>
      </p:sp>
    </p:spTree>
    <p:extLst>
      <p:ext uri="{BB962C8B-B14F-4D97-AF65-F5344CB8AC3E}">
        <p14:creationId xmlns:p14="http://schemas.microsoft.com/office/powerpoint/2010/main" val="4036482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a:t>
            </a:r>
          </a:p>
        </p:txBody>
      </p:sp>
      <p:sp>
        <p:nvSpPr>
          <p:cNvPr id="3" name="Slide Number Placeholder 2">
            <a:extLst>
              <a:ext uri="{FF2B5EF4-FFF2-40B4-BE49-F238E27FC236}">
                <a16:creationId xmlns:a16="http://schemas.microsoft.com/office/drawing/2014/main" id="{A1888B4E-56E6-6247-B238-393F581964C4}"/>
              </a:ext>
            </a:extLst>
          </p:cNvPr>
          <p:cNvSpPr>
            <a:spLocks noGrp="1"/>
          </p:cNvSpPr>
          <p:nvPr>
            <p:ph type="sldNum" sz="quarter" idx="12"/>
          </p:nvPr>
        </p:nvSpPr>
        <p:spPr/>
        <p:txBody>
          <a:bodyPr/>
          <a:lstStyle/>
          <a:p>
            <a:fld id="{DEBDE3CC-F7E5-4627-9DAE-5FDEF2C19E00}" type="slidenum">
              <a:rPr lang="ko-KR" altLang="en-US" smtClean="0"/>
              <a:t>51</a:t>
            </a:fld>
            <a:endParaRPr lang="ko-KR" altLang="en-US"/>
          </a:p>
        </p:txBody>
      </p:sp>
    </p:spTree>
    <p:extLst>
      <p:ext uri="{BB962C8B-B14F-4D97-AF65-F5344CB8AC3E}">
        <p14:creationId xmlns:p14="http://schemas.microsoft.com/office/powerpoint/2010/main" val="2029030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Organizing your work</a:t>
            </a:r>
          </a:p>
        </p:txBody>
      </p:sp>
      <p:sp>
        <p:nvSpPr>
          <p:cNvPr id="3" name="Content Placeholder 2"/>
          <p:cNvSpPr>
            <a:spLocks noGrp="1"/>
          </p:cNvSpPr>
          <p:nvPr>
            <p:ph idx="1"/>
          </p:nvPr>
        </p:nvSpPr>
        <p:spPr>
          <a:xfrm>
            <a:off x="1154954" y="2603499"/>
            <a:ext cx="8825659" cy="3881967"/>
          </a:xfrm>
        </p:spPr>
        <p:txBody>
          <a:bodyPr>
            <a:normAutofit lnSpcReduction="10000"/>
          </a:bodyPr>
          <a:lstStyle/>
          <a:p>
            <a:r>
              <a:rPr lang="en-US" sz="2000" dirty="0"/>
              <a:t>Your </a:t>
            </a:r>
            <a:r>
              <a:rPr lang="ja-JP" altLang="en-US" sz="2000" dirty="0"/>
              <a:t>‘</a:t>
            </a:r>
            <a:r>
              <a:rPr lang="en-US" altLang="ja-JP" sz="2000" dirty="0">
                <a:solidFill>
                  <a:srgbClr val="FF0000"/>
                </a:solidFill>
              </a:rPr>
              <a:t>source code</a:t>
            </a:r>
            <a:r>
              <a:rPr lang="ja-JP" altLang="en-US" sz="2000" dirty="0"/>
              <a:t>’</a:t>
            </a:r>
            <a:r>
              <a:rPr lang="en-US" altLang="ja-JP" sz="2000" dirty="0"/>
              <a:t> is stored in </a:t>
            </a:r>
            <a:r>
              <a:rPr lang="en-US" altLang="ja-JP" sz="2000" dirty="0">
                <a:solidFill>
                  <a:srgbClr val="FF0000"/>
                </a:solidFill>
              </a:rPr>
              <a:t>.</a:t>
            </a:r>
            <a:r>
              <a:rPr lang="en-US" altLang="ja-JP" sz="2000" dirty="0" err="1">
                <a:solidFill>
                  <a:srgbClr val="FF0000"/>
                </a:solidFill>
              </a:rPr>
              <a:t>py</a:t>
            </a:r>
            <a:r>
              <a:rPr lang="en-US" altLang="ja-JP" sz="2000" dirty="0">
                <a:solidFill>
                  <a:srgbClr val="FF0000"/>
                </a:solidFill>
              </a:rPr>
              <a:t> </a:t>
            </a:r>
            <a:r>
              <a:rPr lang="en-US" altLang="ja-JP" sz="2000" dirty="0"/>
              <a:t>files</a:t>
            </a:r>
          </a:p>
          <a:p>
            <a:r>
              <a:rPr lang="en-US" sz="2000" dirty="0"/>
              <a:t>Create </a:t>
            </a:r>
            <a:r>
              <a:rPr lang="en-US" sz="2000" dirty="0">
                <a:solidFill>
                  <a:srgbClr val="FF0000"/>
                </a:solidFill>
              </a:rPr>
              <a:t>one folder per chapter</a:t>
            </a:r>
            <a:endParaRPr lang="en-US" sz="2000" dirty="0"/>
          </a:p>
          <a:p>
            <a:pPr lvl="1"/>
            <a:r>
              <a:rPr lang="en-US" sz="1800" dirty="0"/>
              <a:t>A program can consist of </a:t>
            </a:r>
            <a:r>
              <a:rPr lang="en-US" sz="1800" dirty="0">
                <a:solidFill>
                  <a:srgbClr val="FF0000"/>
                </a:solidFill>
              </a:rPr>
              <a:t>several .</a:t>
            </a:r>
            <a:r>
              <a:rPr lang="en-US" sz="1800" dirty="0" err="1">
                <a:solidFill>
                  <a:srgbClr val="FF0000"/>
                </a:solidFill>
              </a:rPr>
              <a:t>py</a:t>
            </a:r>
            <a:r>
              <a:rPr lang="en-US" sz="1800" dirty="0">
                <a:solidFill>
                  <a:srgbClr val="FF0000"/>
                </a:solidFill>
              </a:rPr>
              <a:t> files</a:t>
            </a:r>
          </a:p>
          <a:p>
            <a:pPr lvl="1"/>
            <a:r>
              <a:rPr lang="en-US" sz="1800" dirty="0">
                <a:solidFill>
                  <a:srgbClr val="FF0000"/>
                </a:solidFill>
              </a:rPr>
              <a:t>There maybe other folders inside each chapter</a:t>
            </a:r>
          </a:p>
          <a:p>
            <a:r>
              <a:rPr lang="en-US" sz="2000" dirty="0"/>
              <a:t>Be sure you know </a:t>
            </a:r>
            <a:r>
              <a:rPr lang="en-US" sz="2000" dirty="0">
                <a:solidFill>
                  <a:srgbClr val="FF0000"/>
                </a:solidFill>
              </a:rPr>
              <a:t>where your IDE </a:t>
            </a:r>
            <a:r>
              <a:rPr lang="en-US" sz="2000" dirty="0"/>
              <a:t>stores your files</a:t>
            </a:r>
          </a:p>
          <a:p>
            <a:pPr lvl="1"/>
            <a:r>
              <a:rPr lang="en-US" sz="1800" dirty="0"/>
              <a:t>You need to be able to find you files</a:t>
            </a:r>
          </a:p>
          <a:p>
            <a:pPr lvl="1"/>
            <a:r>
              <a:rPr lang="en-US" sz="1800" dirty="0"/>
              <a:t>To find file or path</a:t>
            </a:r>
          </a:p>
          <a:p>
            <a:pPr lvl="2"/>
            <a:r>
              <a:rPr lang="en-US" sz="1600" dirty="0"/>
              <a:t>Right click on file or path </a:t>
            </a:r>
            <a:r>
              <a:rPr lang="en-US" sz="1600" dirty="0">
                <a:sym typeface="Wingdings" pitchFamily="2" charset="2"/>
              </a:rPr>
              <a:t> select  </a:t>
            </a:r>
          </a:p>
          <a:p>
            <a:pPr lvl="3"/>
            <a:r>
              <a:rPr lang="en-US" sz="1400" dirty="0">
                <a:sym typeface="Wingdings" pitchFamily="2" charset="2"/>
              </a:rPr>
              <a:t>Reveal in Explorer(Win) </a:t>
            </a:r>
          </a:p>
          <a:p>
            <a:pPr lvl="3"/>
            <a:r>
              <a:rPr lang="en-US" sz="1400" dirty="0">
                <a:sym typeface="Wingdings" pitchFamily="2" charset="2"/>
              </a:rPr>
              <a:t>Reveal in Finder(Mac)</a:t>
            </a:r>
            <a:endParaRPr lang="en-US" sz="1400" dirty="0"/>
          </a:p>
          <a:p>
            <a:pPr lvl="1"/>
            <a:endParaRPr lang="en-US" sz="1800" dirty="0"/>
          </a:p>
          <a:p>
            <a:endParaRPr lang="en-US" dirty="0"/>
          </a:p>
        </p:txBody>
      </p:sp>
      <p:pic>
        <p:nvPicPr>
          <p:cNvPr id="4" name="Picture 3">
            <a:extLst>
              <a:ext uri="{FF2B5EF4-FFF2-40B4-BE49-F238E27FC236}">
                <a16:creationId xmlns:a16="http://schemas.microsoft.com/office/drawing/2014/main" id="{22A01DAD-4631-F4B3-5FA5-8FF54A349B97}"/>
              </a:ext>
            </a:extLst>
          </p:cNvPr>
          <p:cNvPicPr>
            <a:picLocks noChangeAspect="1"/>
          </p:cNvPicPr>
          <p:nvPr/>
        </p:nvPicPr>
        <p:blipFill>
          <a:blip r:embed="rId2"/>
          <a:stretch>
            <a:fillRect/>
          </a:stretch>
        </p:blipFill>
        <p:spPr>
          <a:xfrm>
            <a:off x="8290767" y="3617382"/>
            <a:ext cx="3251200" cy="1854200"/>
          </a:xfrm>
          <a:prstGeom prst="rect">
            <a:avLst/>
          </a:prstGeom>
        </p:spPr>
      </p:pic>
      <p:sp>
        <p:nvSpPr>
          <p:cNvPr id="5" name="Slide Number Placeholder 4">
            <a:extLst>
              <a:ext uri="{FF2B5EF4-FFF2-40B4-BE49-F238E27FC236}">
                <a16:creationId xmlns:a16="http://schemas.microsoft.com/office/drawing/2014/main" id="{CBD5F052-0DCC-414B-954A-BF7BA211694D}"/>
              </a:ext>
            </a:extLst>
          </p:cNvPr>
          <p:cNvSpPr>
            <a:spLocks noGrp="1"/>
          </p:cNvSpPr>
          <p:nvPr>
            <p:ph type="sldNum" sz="quarter" idx="12"/>
          </p:nvPr>
        </p:nvSpPr>
        <p:spPr/>
        <p:txBody>
          <a:bodyPr/>
          <a:lstStyle/>
          <a:p>
            <a:fld id="{DEBDE3CC-F7E5-4627-9DAE-5FDEF2C19E00}" type="slidenum">
              <a:rPr lang="ko-KR" altLang="en-US" smtClean="0"/>
              <a:t>52</a:t>
            </a:fld>
            <a:endParaRPr lang="ko-KR" altLang="en-US"/>
          </a:p>
        </p:txBody>
      </p:sp>
    </p:spTree>
    <p:extLst>
      <p:ext uri="{BB962C8B-B14F-4D97-AF65-F5344CB8AC3E}">
        <p14:creationId xmlns:p14="http://schemas.microsoft.com/office/powerpoint/2010/main" val="469059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480" y="2348290"/>
            <a:ext cx="4925892" cy="3085550"/>
          </a:xfrm>
          <a:prstGeom prst="rect">
            <a:avLst/>
          </a:prstGeom>
        </p:spPr>
      </p:pic>
      <p:sp>
        <p:nvSpPr>
          <p:cNvPr id="3" name="Title 2">
            <a:extLst>
              <a:ext uri="{FF2B5EF4-FFF2-40B4-BE49-F238E27FC236}">
                <a16:creationId xmlns:a16="http://schemas.microsoft.com/office/drawing/2014/main" id="{255E0F95-CD81-6C47-8033-C5A6B2AECB23}"/>
              </a:ext>
            </a:extLst>
          </p:cNvPr>
          <p:cNvSpPr>
            <a:spLocks noGrp="1"/>
          </p:cNvSpPr>
          <p:nvPr>
            <p:ph type="title"/>
          </p:nvPr>
        </p:nvSpPr>
        <p:spPr/>
        <p:txBody>
          <a:bodyPr/>
          <a:lstStyle/>
          <a:p>
            <a:r>
              <a:rPr lang="en-US" dirty="0"/>
              <a:t>The Problem: Patching</a:t>
            </a:r>
          </a:p>
        </p:txBody>
      </p:sp>
      <p:sp>
        <p:nvSpPr>
          <p:cNvPr id="4" name="Content Placeholder 3">
            <a:extLst>
              <a:ext uri="{FF2B5EF4-FFF2-40B4-BE49-F238E27FC236}">
                <a16:creationId xmlns:a16="http://schemas.microsoft.com/office/drawing/2014/main" id="{65AD27BF-7B3F-E24F-ACF6-1514976B26B7}"/>
              </a:ext>
            </a:extLst>
          </p:cNvPr>
          <p:cNvSpPr>
            <a:spLocks noGrp="1"/>
          </p:cNvSpPr>
          <p:nvPr>
            <p:ph idx="1"/>
          </p:nvPr>
        </p:nvSpPr>
        <p:spPr>
          <a:xfrm>
            <a:off x="501811" y="2468032"/>
            <a:ext cx="8825659" cy="3416300"/>
          </a:xfrm>
        </p:spPr>
        <p:txBody>
          <a:bodyPr/>
          <a:lstStyle/>
          <a:p>
            <a:r>
              <a:rPr lang="en-US" dirty="0"/>
              <a:t>Maintaining group </a:t>
            </a:r>
            <a:r>
              <a:rPr lang="en-US" dirty="0">
                <a:solidFill>
                  <a:srgbClr val="FF0000"/>
                </a:solidFill>
              </a:rPr>
              <a:t>Projects</a:t>
            </a:r>
          </a:p>
          <a:p>
            <a:r>
              <a:rPr lang="en-US" dirty="0">
                <a:solidFill>
                  <a:srgbClr val="FF0000"/>
                </a:solidFill>
              </a:rPr>
              <a:t>Patches</a:t>
            </a:r>
            <a:r>
              <a:rPr lang="en-US" dirty="0"/>
              <a:t> are mostly sent </a:t>
            </a:r>
            <a:r>
              <a:rPr lang="en-US" dirty="0">
                <a:solidFill>
                  <a:srgbClr val="FF0000"/>
                </a:solidFill>
              </a:rPr>
              <a:t>via</a:t>
            </a:r>
            <a:r>
              <a:rPr lang="en-US" dirty="0"/>
              <a:t> </a:t>
            </a:r>
            <a:r>
              <a:rPr lang="en-US" dirty="0">
                <a:solidFill>
                  <a:srgbClr val="FF0000"/>
                </a:solidFill>
              </a:rPr>
              <a:t>email</a:t>
            </a:r>
          </a:p>
          <a:p>
            <a:r>
              <a:rPr lang="en-US" dirty="0">
                <a:solidFill>
                  <a:srgbClr val="FF0000"/>
                </a:solidFill>
              </a:rPr>
              <a:t>Difficult</a:t>
            </a:r>
            <a:r>
              <a:rPr lang="en-US" dirty="0"/>
              <a:t> to </a:t>
            </a:r>
            <a:r>
              <a:rPr lang="en-US" dirty="0">
                <a:solidFill>
                  <a:srgbClr val="FF0000"/>
                </a:solidFill>
              </a:rPr>
              <a:t>roll</a:t>
            </a:r>
            <a:r>
              <a:rPr lang="en-US" dirty="0"/>
              <a:t> </a:t>
            </a:r>
            <a:r>
              <a:rPr lang="en-US" dirty="0">
                <a:solidFill>
                  <a:srgbClr val="FF0000"/>
                </a:solidFill>
              </a:rPr>
              <a:t>back</a:t>
            </a:r>
          </a:p>
          <a:p>
            <a:r>
              <a:rPr lang="en-US" dirty="0"/>
              <a:t>Hard maintain </a:t>
            </a:r>
          </a:p>
          <a:p>
            <a:pPr lvl="1"/>
            <a:r>
              <a:rPr lang="en-US" dirty="0"/>
              <a:t>As the </a:t>
            </a:r>
            <a:r>
              <a:rPr lang="en-US" dirty="0">
                <a:solidFill>
                  <a:srgbClr val="FF0000"/>
                </a:solidFill>
              </a:rPr>
              <a:t>number</a:t>
            </a:r>
            <a:r>
              <a:rPr lang="en-US" dirty="0"/>
              <a:t> of </a:t>
            </a:r>
            <a:r>
              <a:rPr lang="en-US" dirty="0">
                <a:solidFill>
                  <a:srgbClr val="FF0000"/>
                </a:solidFill>
              </a:rPr>
              <a:t>people</a:t>
            </a:r>
            <a:r>
              <a:rPr lang="en-US" dirty="0"/>
              <a:t> working in the project is </a:t>
            </a:r>
            <a:r>
              <a:rPr lang="en-US" dirty="0">
                <a:solidFill>
                  <a:srgbClr val="FF0000"/>
                </a:solidFill>
              </a:rPr>
              <a:t>large</a:t>
            </a:r>
          </a:p>
          <a:p>
            <a:r>
              <a:rPr lang="en-US" dirty="0">
                <a:solidFill>
                  <a:srgbClr val="FF0000"/>
                </a:solidFill>
              </a:rPr>
              <a:t>Testing</a:t>
            </a:r>
            <a:r>
              <a:rPr lang="en-US" dirty="0"/>
              <a:t> new unstable </a:t>
            </a:r>
            <a:r>
              <a:rPr lang="en-US" dirty="0">
                <a:solidFill>
                  <a:srgbClr val="FF0000"/>
                </a:solidFill>
              </a:rPr>
              <a:t>features</a:t>
            </a:r>
          </a:p>
          <a:p>
            <a:endParaRPr lang="en-US" dirty="0"/>
          </a:p>
        </p:txBody>
      </p:sp>
      <p:sp>
        <p:nvSpPr>
          <p:cNvPr id="5" name="Slide Number Placeholder 4">
            <a:extLst>
              <a:ext uri="{FF2B5EF4-FFF2-40B4-BE49-F238E27FC236}">
                <a16:creationId xmlns:a16="http://schemas.microsoft.com/office/drawing/2014/main" id="{9752F071-BA35-8545-8807-1EF6C4E08A57}"/>
              </a:ext>
            </a:extLst>
          </p:cNvPr>
          <p:cNvSpPr>
            <a:spLocks noGrp="1"/>
          </p:cNvSpPr>
          <p:nvPr>
            <p:ph type="sldNum" sz="quarter" idx="12"/>
          </p:nvPr>
        </p:nvSpPr>
        <p:spPr/>
        <p:txBody>
          <a:bodyPr/>
          <a:lstStyle/>
          <a:p>
            <a:fld id="{DEBDE3CC-F7E5-4627-9DAE-5FDEF2C19E00}" type="slidenum">
              <a:rPr lang="ko-KR" altLang="en-US" smtClean="0"/>
              <a:t>53</a:t>
            </a:fld>
            <a:endParaRPr lang="ko-KR" alt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5862" y="2370061"/>
            <a:ext cx="4296138" cy="3667828"/>
          </a:xfrm>
          <a:prstGeom prst="rect">
            <a:avLst/>
          </a:prstGeom>
        </p:spPr>
      </p:pic>
      <p:sp>
        <p:nvSpPr>
          <p:cNvPr id="2" name="Title 1">
            <a:extLst>
              <a:ext uri="{FF2B5EF4-FFF2-40B4-BE49-F238E27FC236}">
                <a16:creationId xmlns:a16="http://schemas.microsoft.com/office/drawing/2014/main" id="{93E79F4F-862C-8247-9BFD-59ACE8762AE8}"/>
              </a:ext>
            </a:extLst>
          </p:cNvPr>
          <p:cNvSpPr>
            <a:spLocks noGrp="1"/>
          </p:cNvSpPr>
          <p:nvPr>
            <p:ph type="title"/>
          </p:nvPr>
        </p:nvSpPr>
        <p:spPr/>
        <p:txBody>
          <a:bodyPr/>
          <a:lstStyle/>
          <a:p>
            <a:r>
              <a:rPr lang="en-US" dirty="0"/>
              <a:t>The solution: Version Control</a:t>
            </a:r>
          </a:p>
        </p:txBody>
      </p:sp>
      <p:sp>
        <p:nvSpPr>
          <p:cNvPr id="5" name="Content Placeholder 4">
            <a:extLst>
              <a:ext uri="{FF2B5EF4-FFF2-40B4-BE49-F238E27FC236}">
                <a16:creationId xmlns:a16="http://schemas.microsoft.com/office/drawing/2014/main" id="{50601CA2-DCC9-EC49-B952-F14D8C5A4974}"/>
              </a:ext>
            </a:extLst>
          </p:cNvPr>
          <p:cNvSpPr>
            <a:spLocks noGrp="1"/>
          </p:cNvSpPr>
          <p:nvPr>
            <p:ph idx="1"/>
          </p:nvPr>
        </p:nvSpPr>
        <p:spPr>
          <a:xfrm>
            <a:off x="507542" y="2377922"/>
            <a:ext cx="8825659" cy="3416300"/>
          </a:xfrm>
        </p:spPr>
        <p:txBody>
          <a:bodyPr vert="horz" lIns="91440" tIns="45720" rIns="91440" bIns="45720" rtlCol="0">
            <a:normAutofit/>
          </a:bodyPr>
          <a:lstStyle/>
          <a:p>
            <a:pPr algn="just"/>
            <a:r>
              <a:rPr lang="en-US" sz="2400" dirty="0"/>
              <a:t>A </a:t>
            </a:r>
            <a:r>
              <a:rPr lang="en-US" sz="2400" dirty="0">
                <a:solidFill>
                  <a:srgbClr val="FF0000"/>
                </a:solidFill>
              </a:rPr>
              <a:t>method</a:t>
            </a:r>
            <a:r>
              <a:rPr lang="en-US" sz="2400" dirty="0"/>
              <a:t> for </a:t>
            </a:r>
            <a:r>
              <a:rPr lang="en-US" sz="2400" dirty="0">
                <a:solidFill>
                  <a:srgbClr val="FF0000"/>
                </a:solidFill>
              </a:rPr>
              <a:t>recalling</a:t>
            </a:r>
            <a:r>
              <a:rPr lang="en-US" sz="2400" dirty="0"/>
              <a:t> </a:t>
            </a:r>
            <a:r>
              <a:rPr lang="en-US" sz="2400" dirty="0">
                <a:solidFill>
                  <a:srgbClr val="FF0000"/>
                </a:solidFill>
              </a:rPr>
              <a:t>versions</a:t>
            </a:r>
            <a:r>
              <a:rPr lang="en-US" sz="2400" dirty="0"/>
              <a:t> of a codebase</a:t>
            </a:r>
          </a:p>
          <a:p>
            <a:pPr algn="just"/>
            <a:r>
              <a:rPr lang="en-US" sz="2400" dirty="0"/>
              <a:t>Keeping a </a:t>
            </a:r>
            <a:r>
              <a:rPr lang="en-US" sz="2400" dirty="0">
                <a:solidFill>
                  <a:srgbClr val="FF0000"/>
                </a:solidFill>
              </a:rPr>
              <a:t>record</a:t>
            </a:r>
            <a:r>
              <a:rPr lang="en-US" sz="2400" dirty="0"/>
              <a:t> of </a:t>
            </a:r>
            <a:r>
              <a:rPr lang="en-US" sz="2400" dirty="0">
                <a:solidFill>
                  <a:srgbClr val="FF0000"/>
                </a:solidFill>
              </a:rPr>
              <a:t>changes</a:t>
            </a:r>
          </a:p>
          <a:p>
            <a:pPr algn="just"/>
            <a:r>
              <a:rPr lang="en-US" sz="2400" dirty="0">
                <a:solidFill>
                  <a:srgbClr val="FF0000"/>
                </a:solidFill>
              </a:rPr>
              <a:t>Who</a:t>
            </a:r>
            <a:r>
              <a:rPr lang="en-US" sz="2400" dirty="0"/>
              <a:t> did </a:t>
            </a:r>
            <a:r>
              <a:rPr lang="en-US" sz="2400" dirty="0">
                <a:solidFill>
                  <a:srgbClr val="FF0000"/>
                </a:solidFill>
              </a:rPr>
              <a:t>what</a:t>
            </a:r>
            <a:r>
              <a:rPr lang="en-US" sz="2400" dirty="0"/>
              <a:t> and </a:t>
            </a:r>
            <a:r>
              <a:rPr lang="en-US" sz="2400" dirty="0">
                <a:solidFill>
                  <a:srgbClr val="FF0000"/>
                </a:solidFill>
              </a:rPr>
              <a:t>when</a:t>
            </a:r>
            <a:r>
              <a:rPr lang="en-US" sz="2400" dirty="0"/>
              <a:t> in the system</a:t>
            </a:r>
          </a:p>
          <a:p>
            <a:pPr algn="just"/>
            <a:r>
              <a:rPr lang="en-US" sz="2400" dirty="0">
                <a:solidFill>
                  <a:srgbClr val="FF0000"/>
                </a:solidFill>
              </a:rPr>
              <a:t>Save</a:t>
            </a:r>
            <a:r>
              <a:rPr lang="en-US" sz="2400" dirty="0"/>
              <a:t> yourself </a:t>
            </a:r>
            <a:r>
              <a:rPr lang="en-US" sz="2400" dirty="0">
                <a:solidFill>
                  <a:srgbClr val="FF0000"/>
                </a:solidFill>
              </a:rPr>
              <a:t>when</a:t>
            </a:r>
            <a:r>
              <a:rPr lang="en-US" sz="2400" dirty="0"/>
              <a:t> things inevitably go </a:t>
            </a:r>
            <a:r>
              <a:rPr lang="en-US" sz="2400" dirty="0">
                <a:solidFill>
                  <a:srgbClr val="FF0000"/>
                </a:solidFill>
              </a:rPr>
              <a:t>wrong</a:t>
            </a:r>
            <a:r>
              <a:rPr lang="en-US" sz="2400" dirty="0"/>
              <a:t> </a:t>
            </a:r>
          </a:p>
          <a:p>
            <a:pPr algn="just"/>
            <a:endParaRPr lang="en-US" sz="2400" dirty="0"/>
          </a:p>
          <a:p>
            <a:pPr algn="just"/>
            <a:endParaRPr lang="en-US" sz="2400" dirty="0"/>
          </a:p>
        </p:txBody>
      </p:sp>
      <p:sp>
        <p:nvSpPr>
          <p:cNvPr id="6" name="Slide Number Placeholder 5">
            <a:extLst>
              <a:ext uri="{FF2B5EF4-FFF2-40B4-BE49-F238E27FC236}">
                <a16:creationId xmlns:a16="http://schemas.microsoft.com/office/drawing/2014/main" id="{769E10FA-4F14-C94D-95C5-DB84B6E09C70}"/>
              </a:ext>
            </a:extLst>
          </p:cNvPr>
          <p:cNvSpPr>
            <a:spLocks noGrp="1"/>
          </p:cNvSpPr>
          <p:nvPr>
            <p:ph type="sldNum" sz="quarter" idx="12"/>
          </p:nvPr>
        </p:nvSpPr>
        <p:spPr/>
        <p:txBody>
          <a:bodyPr/>
          <a:lstStyle/>
          <a:p>
            <a:fld id="{DEBDE3CC-F7E5-4627-9DAE-5FDEF2C19E00}" type="slidenum">
              <a:rPr lang="ko-KR" altLang="en-US" smtClean="0"/>
              <a:t>54</a:t>
            </a:fld>
            <a:endParaRPr lang="ko-KR" altLang="en-US"/>
          </a:p>
        </p:txBody>
      </p:sp>
    </p:spTree>
    <p:extLst>
      <p:ext uri="{BB962C8B-B14F-4D97-AF65-F5344CB8AC3E}">
        <p14:creationId xmlns:p14="http://schemas.microsoft.com/office/powerpoint/2010/main" val="2929567628"/>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CustomShape 1"/>
          <p:cNvSpPr/>
          <p:nvPr/>
        </p:nvSpPr>
        <p:spPr>
          <a:xfrm>
            <a:off x="1117440" y="410041"/>
            <a:ext cx="7097760" cy="646560"/>
          </a:xfrm>
          <a:prstGeom prst="rect">
            <a:avLst/>
          </a:prstGeom>
          <a:noFill/>
          <a:ln>
            <a:noFill/>
          </a:ln>
        </p:spPr>
        <p:txBody>
          <a:bodyPr lIns="120000" tIns="121920" rIns="120000" bIns="121920" anchor="b"/>
          <a:lstStyle/>
          <a:p>
            <a:pPr>
              <a:lnSpc>
                <a:spcPct val="100000"/>
              </a:lnSpc>
            </a:pPr>
            <a:endParaRPr sz="2400" dirty="0"/>
          </a:p>
        </p:txBody>
      </p:sp>
      <p:sp>
        <p:nvSpPr>
          <p:cNvPr id="481" name="CustomShape 2"/>
          <p:cNvSpPr/>
          <p:nvPr/>
        </p:nvSpPr>
        <p:spPr>
          <a:xfrm>
            <a:off x="1117441" y="1056601"/>
            <a:ext cx="9053849" cy="4100891"/>
          </a:xfrm>
          <a:prstGeom prst="rect">
            <a:avLst/>
          </a:prstGeom>
          <a:noFill/>
          <a:ln>
            <a:noFill/>
          </a:ln>
        </p:spPr>
        <p:txBody>
          <a:bodyPr lIns="120000" tIns="121920" rIns="120000" bIns="121920"/>
          <a:lstStyle/>
          <a:p>
            <a:pPr>
              <a:lnSpc>
                <a:spcPct val="100000"/>
              </a:lnSpc>
            </a:pPr>
            <a:endParaRPr lang="en-IN" sz="2400" dirty="0"/>
          </a:p>
        </p:txBody>
      </p:sp>
      <p:sp>
        <p:nvSpPr>
          <p:cNvPr id="3" name="Title 2">
            <a:extLst>
              <a:ext uri="{FF2B5EF4-FFF2-40B4-BE49-F238E27FC236}">
                <a16:creationId xmlns:a16="http://schemas.microsoft.com/office/drawing/2014/main" id="{39B5678F-3B1F-764D-BCE0-072556091796}"/>
              </a:ext>
            </a:extLst>
          </p:cNvPr>
          <p:cNvSpPr>
            <a:spLocks noGrp="1"/>
          </p:cNvSpPr>
          <p:nvPr>
            <p:ph type="title"/>
          </p:nvPr>
        </p:nvSpPr>
        <p:spPr/>
        <p:txBody>
          <a:bodyPr/>
          <a:lstStyle/>
          <a:p>
            <a:r>
              <a:rPr lang="en-US" dirty="0"/>
              <a:t>Version Control: Why?</a:t>
            </a:r>
          </a:p>
        </p:txBody>
      </p:sp>
      <p:sp>
        <p:nvSpPr>
          <p:cNvPr id="4" name="Content Placeholder 3">
            <a:extLst>
              <a:ext uri="{FF2B5EF4-FFF2-40B4-BE49-F238E27FC236}">
                <a16:creationId xmlns:a16="http://schemas.microsoft.com/office/drawing/2014/main" id="{C421F790-C66B-7840-8124-B6F24A3A9483}"/>
              </a:ext>
            </a:extLst>
          </p:cNvPr>
          <p:cNvSpPr>
            <a:spLocks noGrp="1"/>
          </p:cNvSpPr>
          <p:nvPr>
            <p:ph idx="1"/>
          </p:nvPr>
        </p:nvSpPr>
        <p:spPr>
          <a:xfrm>
            <a:off x="457199" y="2327191"/>
            <a:ext cx="11277602" cy="4120767"/>
          </a:xfrm>
        </p:spPr>
        <p:txBody>
          <a:bodyPr>
            <a:normAutofit/>
          </a:bodyPr>
          <a:lstStyle/>
          <a:p>
            <a:r>
              <a:rPr lang="en-US" dirty="0">
                <a:solidFill>
                  <a:srgbClr val="FF0000"/>
                </a:solidFill>
              </a:rPr>
              <a:t>Individual</a:t>
            </a:r>
            <a:r>
              <a:rPr lang="en-US" dirty="0"/>
              <a:t> </a:t>
            </a:r>
          </a:p>
          <a:p>
            <a:pPr lvl="1"/>
            <a:r>
              <a:rPr lang="en-US" dirty="0">
                <a:solidFill>
                  <a:srgbClr val="FF0000"/>
                </a:solidFill>
              </a:rPr>
              <a:t>Back-ups</a:t>
            </a:r>
            <a:r>
              <a:rPr lang="en-US" dirty="0"/>
              <a:t> of the project</a:t>
            </a:r>
          </a:p>
          <a:p>
            <a:pPr lvl="1"/>
            <a:r>
              <a:rPr lang="en-US" dirty="0"/>
              <a:t>Create a “</a:t>
            </a:r>
            <a:r>
              <a:rPr lang="en-US" dirty="0">
                <a:solidFill>
                  <a:srgbClr val="FF0000"/>
                </a:solidFill>
              </a:rPr>
              <a:t>checkpoint</a:t>
            </a:r>
            <a:r>
              <a:rPr lang="en-US" dirty="0"/>
              <a:t>” in the project at any stage</a:t>
            </a:r>
          </a:p>
          <a:p>
            <a:pPr lvl="2"/>
            <a:r>
              <a:rPr lang="en-US" dirty="0">
                <a:solidFill>
                  <a:srgbClr val="FF0000"/>
                </a:solidFill>
              </a:rPr>
              <a:t>Fearlessly modify </a:t>
            </a:r>
            <a:r>
              <a:rPr lang="en-US" dirty="0"/>
              <a:t>code</a:t>
            </a:r>
          </a:p>
          <a:p>
            <a:pPr lvl="1"/>
            <a:r>
              <a:rPr lang="en-US" dirty="0">
                <a:solidFill>
                  <a:srgbClr val="FF0000"/>
                </a:solidFill>
              </a:rPr>
              <a:t>Tagging</a:t>
            </a:r>
            <a:r>
              <a:rPr lang="en-US" dirty="0"/>
              <a:t>: Mark certain point in time</a:t>
            </a:r>
          </a:p>
          <a:p>
            <a:pPr lvl="1"/>
            <a:r>
              <a:rPr lang="en-US" dirty="0">
                <a:solidFill>
                  <a:srgbClr val="FF0000"/>
                </a:solidFill>
              </a:rPr>
              <a:t>Branching</a:t>
            </a:r>
            <a:r>
              <a:rPr lang="en-US" dirty="0"/>
              <a:t>: Release versions and continue development</a:t>
            </a:r>
          </a:p>
          <a:p>
            <a:r>
              <a:rPr lang="en-US" dirty="0">
                <a:solidFill>
                  <a:srgbClr val="FF0000"/>
                </a:solidFill>
              </a:rPr>
              <a:t>Team</a:t>
            </a:r>
            <a:r>
              <a:rPr lang="en-US" dirty="0"/>
              <a:t> </a:t>
            </a:r>
          </a:p>
          <a:p>
            <a:pPr lvl="1"/>
            <a:r>
              <a:rPr lang="en-US" dirty="0"/>
              <a:t>Everything in “</a:t>
            </a:r>
            <a:r>
              <a:rPr lang="en-US" dirty="0">
                <a:solidFill>
                  <a:srgbClr val="FF0000"/>
                </a:solidFill>
              </a:rPr>
              <a:t>Individual</a:t>
            </a:r>
            <a:r>
              <a:rPr lang="en-US" dirty="0"/>
              <a:t>”</a:t>
            </a:r>
          </a:p>
          <a:p>
            <a:pPr lvl="1"/>
            <a:r>
              <a:rPr lang="en-US" dirty="0"/>
              <a:t>Allow </a:t>
            </a:r>
            <a:r>
              <a:rPr lang="en-US" dirty="0">
                <a:solidFill>
                  <a:srgbClr val="FF0000"/>
                </a:solidFill>
              </a:rPr>
              <a:t>multiple</a:t>
            </a:r>
            <a:r>
              <a:rPr lang="en-US" dirty="0"/>
              <a:t> </a:t>
            </a:r>
            <a:r>
              <a:rPr lang="en-US" dirty="0">
                <a:solidFill>
                  <a:srgbClr val="FF0000"/>
                </a:solidFill>
              </a:rPr>
              <a:t>developer</a:t>
            </a:r>
            <a:r>
              <a:rPr lang="en-US" dirty="0"/>
              <a:t> to work on the same codebase</a:t>
            </a:r>
          </a:p>
          <a:p>
            <a:pPr lvl="1"/>
            <a:r>
              <a:rPr lang="en-US" dirty="0">
                <a:solidFill>
                  <a:srgbClr val="FF0000"/>
                </a:solidFill>
              </a:rPr>
              <a:t>Merge</a:t>
            </a:r>
            <a:r>
              <a:rPr lang="en-US" dirty="0"/>
              <a:t> changes across same files: handle conflicts</a:t>
            </a:r>
          </a:p>
          <a:p>
            <a:pPr lvl="1"/>
            <a:r>
              <a:rPr lang="en-US" dirty="0"/>
              <a:t>Check who made which change</a:t>
            </a:r>
            <a:r>
              <a:rPr lang="en-US" dirty="0">
                <a:solidFill>
                  <a:srgbClr val="FF0000"/>
                </a:solidFill>
              </a:rPr>
              <a:t>: blame/praise</a:t>
            </a:r>
          </a:p>
          <a:p>
            <a:endParaRPr lang="en-US" dirty="0"/>
          </a:p>
          <a:p>
            <a:endParaRPr lang="en-US" dirty="0"/>
          </a:p>
        </p:txBody>
      </p:sp>
      <p:sp>
        <p:nvSpPr>
          <p:cNvPr id="7" name="Content Placeholder 2">
            <a:extLst>
              <a:ext uri="{FF2B5EF4-FFF2-40B4-BE49-F238E27FC236}">
                <a16:creationId xmlns:a16="http://schemas.microsoft.com/office/drawing/2014/main" id="{FBC03335-62BE-0B4E-8B5C-F550800114CD}"/>
              </a:ext>
            </a:extLst>
          </p:cNvPr>
          <p:cNvSpPr txBox="1">
            <a:spLocks/>
          </p:cNvSpPr>
          <p:nvPr/>
        </p:nvSpPr>
        <p:spPr>
          <a:xfrm>
            <a:off x="457199" y="4483926"/>
            <a:ext cx="8825659" cy="3416300"/>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endParaRPr lang="en-US" dirty="0"/>
          </a:p>
        </p:txBody>
      </p:sp>
      <p:sp>
        <p:nvSpPr>
          <p:cNvPr id="5" name="Slide Number Placeholder 4">
            <a:extLst>
              <a:ext uri="{FF2B5EF4-FFF2-40B4-BE49-F238E27FC236}">
                <a16:creationId xmlns:a16="http://schemas.microsoft.com/office/drawing/2014/main" id="{75A8E47F-1F10-CA44-B062-76BB427B3CFF}"/>
              </a:ext>
            </a:extLst>
          </p:cNvPr>
          <p:cNvSpPr>
            <a:spLocks noGrp="1"/>
          </p:cNvSpPr>
          <p:nvPr>
            <p:ph type="sldNum" sz="quarter" idx="12"/>
          </p:nvPr>
        </p:nvSpPr>
        <p:spPr/>
        <p:txBody>
          <a:bodyPr/>
          <a:lstStyle/>
          <a:p>
            <a:fld id="{DEBDE3CC-F7E5-4627-9DAE-5FDEF2C19E00}" type="slidenum">
              <a:rPr lang="ko-KR" altLang="en-US" smtClean="0"/>
              <a:t>55</a:t>
            </a:fld>
            <a:endParaRPr lang="ko-KR" altLang="en-US"/>
          </a:p>
        </p:txBody>
      </p:sp>
    </p:spTree>
    <p:extLst>
      <p:ext uri="{BB962C8B-B14F-4D97-AF65-F5344CB8AC3E}">
        <p14:creationId xmlns:p14="http://schemas.microsoft.com/office/powerpoint/2010/main" val="23966787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45EDE-4037-1843-9531-8A77E1996E33}"/>
              </a:ext>
            </a:extLst>
          </p:cNvPr>
          <p:cNvSpPr>
            <a:spLocks noGrp="1"/>
          </p:cNvSpPr>
          <p:nvPr>
            <p:ph type="title"/>
          </p:nvPr>
        </p:nvSpPr>
        <p:spPr/>
        <p:txBody>
          <a:bodyPr/>
          <a:lstStyle/>
          <a:p>
            <a:r>
              <a:rPr lang="en-US" dirty="0"/>
              <a:t>Centralized Vs. Distributed VCS</a:t>
            </a:r>
          </a:p>
        </p:txBody>
      </p:sp>
      <p:sp>
        <p:nvSpPr>
          <p:cNvPr id="3" name="Content Placeholder 2">
            <a:extLst>
              <a:ext uri="{FF2B5EF4-FFF2-40B4-BE49-F238E27FC236}">
                <a16:creationId xmlns:a16="http://schemas.microsoft.com/office/drawing/2014/main" id="{0C2084B8-2E72-6341-A565-80B7EAAD6BA9}"/>
              </a:ext>
            </a:extLst>
          </p:cNvPr>
          <p:cNvSpPr>
            <a:spLocks noGrp="1"/>
          </p:cNvSpPr>
          <p:nvPr>
            <p:ph idx="1"/>
          </p:nvPr>
        </p:nvSpPr>
        <p:spPr>
          <a:xfrm>
            <a:off x="7379994" y="5708954"/>
            <a:ext cx="3918858" cy="1149046"/>
          </a:xfrm>
        </p:spPr>
        <p:txBody>
          <a:bodyPr>
            <a:normAutofit/>
          </a:bodyPr>
          <a:lstStyle/>
          <a:p>
            <a:r>
              <a:rPr lang="en-IN" b="1" u="sng" dirty="0">
                <a:solidFill>
                  <a:srgbClr val="FF0000"/>
                </a:solidFill>
                <a:latin typeface="Corbel" panose="020B0503020204020204" pitchFamily="34" charset="0"/>
              </a:rPr>
              <a:t>Git</a:t>
            </a:r>
          </a:p>
          <a:p>
            <a:r>
              <a:rPr lang="en-IN" dirty="0">
                <a:solidFill>
                  <a:schemeClr val="bg1">
                    <a:lumMod val="50000"/>
                  </a:schemeClr>
                </a:solidFill>
                <a:latin typeface="Corbel" panose="020B0503020204020204" pitchFamily="34" charset="0"/>
              </a:rPr>
              <a:t>Mercurial</a:t>
            </a:r>
            <a:endParaRPr lang="en-US" dirty="0">
              <a:solidFill>
                <a:schemeClr val="bg1">
                  <a:lumMod val="50000"/>
                </a:schemeClr>
              </a:solidFill>
              <a:latin typeface="Corbel" panose="020B0503020204020204" pitchFamily="34" charset="0"/>
            </a:endParaRPr>
          </a:p>
        </p:txBody>
      </p:sp>
      <p:pic>
        <p:nvPicPr>
          <p:cNvPr id="4" name="Picture 3">
            <a:extLst>
              <a:ext uri="{FF2B5EF4-FFF2-40B4-BE49-F238E27FC236}">
                <a16:creationId xmlns:a16="http://schemas.microsoft.com/office/drawing/2014/main" id="{B213AC3E-07E2-8445-B3CE-08C7614C7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729" y="2253432"/>
            <a:ext cx="4377387" cy="3369644"/>
          </a:xfrm>
          <a:prstGeom prst="rect">
            <a:avLst/>
          </a:prstGeom>
        </p:spPr>
      </p:pic>
      <p:pic>
        <p:nvPicPr>
          <p:cNvPr id="8" name="Picture 7">
            <a:extLst>
              <a:ext uri="{FF2B5EF4-FFF2-40B4-BE49-F238E27FC236}">
                <a16:creationId xmlns:a16="http://schemas.microsoft.com/office/drawing/2014/main" id="{1DB80DFB-7514-0F41-B535-AB2AED5EF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54" y="2253432"/>
            <a:ext cx="4280497" cy="3048425"/>
          </a:xfrm>
          <a:prstGeom prst="rect">
            <a:avLst/>
          </a:prstGeom>
        </p:spPr>
      </p:pic>
      <p:sp>
        <p:nvSpPr>
          <p:cNvPr id="9" name="Content Placeholder 2">
            <a:extLst>
              <a:ext uri="{FF2B5EF4-FFF2-40B4-BE49-F238E27FC236}">
                <a16:creationId xmlns:a16="http://schemas.microsoft.com/office/drawing/2014/main" id="{D4D84534-80BD-3040-A2ED-9C13D804140A}"/>
              </a:ext>
            </a:extLst>
          </p:cNvPr>
          <p:cNvSpPr txBox="1">
            <a:spLocks/>
          </p:cNvSpPr>
          <p:nvPr/>
        </p:nvSpPr>
        <p:spPr>
          <a:xfrm>
            <a:off x="1335773" y="5623076"/>
            <a:ext cx="3918858" cy="1149046"/>
          </a:xfrm>
          <a:prstGeom prst="rect">
            <a:avLst/>
          </a:prstGeom>
        </p:spPr>
        <p:txBody>
          <a:bodyPr vert="horz" lIns="91440" tIns="45720" rIns="91440" bIns="45720" rtlCol="0">
            <a:normAutofit/>
          </a:bodyPr>
          <a:lstStyle>
            <a:lvl1pPr marL="342900" indent="-342900" algn="l" defTabSz="457200" rtl="0" eaLnBrk="1" latinLnBrk="1"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1"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1"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1"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N" dirty="0">
                <a:solidFill>
                  <a:schemeClr val="bg1">
                    <a:lumMod val="50000"/>
                  </a:schemeClr>
                </a:solidFill>
                <a:latin typeface="Corbel" panose="020B0503020204020204" pitchFamily="34" charset="0"/>
              </a:rPr>
              <a:t>Concurrent Version System (CVS)</a:t>
            </a:r>
          </a:p>
          <a:p>
            <a:r>
              <a:rPr lang="en-IN" dirty="0">
                <a:solidFill>
                  <a:schemeClr val="bg1">
                    <a:lumMod val="50000"/>
                  </a:schemeClr>
                </a:solidFill>
                <a:latin typeface="Corbel" panose="020B0503020204020204" pitchFamily="34" charset="0"/>
              </a:rPr>
              <a:t>Subversion (SVN)</a:t>
            </a:r>
          </a:p>
          <a:p>
            <a:endParaRPr lang="en-US" dirty="0">
              <a:solidFill>
                <a:schemeClr val="bg1">
                  <a:lumMod val="50000"/>
                </a:schemeClr>
              </a:solidFill>
              <a:latin typeface="Corbel" panose="020B0503020204020204" pitchFamily="34" charset="0"/>
            </a:endParaRPr>
          </a:p>
        </p:txBody>
      </p:sp>
      <p:sp>
        <p:nvSpPr>
          <p:cNvPr id="10" name="Slide Number Placeholder 9">
            <a:extLst>
              <a:ext uri="{FF2B5EF4-FFF2-40B4-BE49-F238E27FC236}">
                <a16:creationId xmlns:a16="http://schemas.microsoft.com/office/drawing/2014/main" id="{6B1A8417-1A2A-4E48-BCFC-7389D1D3E350}"/>
              </a:ext>
            </a:extLst>
          </p:cNvPr>
          <p:cNvSpPr>
            <a:spLocks noGrp="1"/>
          </p:cNvSpPr>
          <p:nvPr>
            <p:ph type="sldNum" sz="quarter" idx="12"/>
          </p:nvPr>
        </p:nvSpPr>
        <p:spPr/>
        <p:txBody>
          <a:bodyPr/>
          <a:lstStyle/>
          <a:p>
            <a:fld id="{DEBDE3CC-F7E5-4627-9DAE-5FDEF2C19E00}" type="slidenum">
              <a:rPr lang="ko-KR" altLang="en-US" smtClean="0"/>
              <a:t>56</a:t>
            </a:fld>
            <a:endParaRPr lang="ko-KR" altLang="en-US"/>
          </a:p>
        </p:txBody>
      </p:sp>
    </p:spTree>
    <p:extLst>
      <p:ext uri="{BB962C8B-B14F-4D97-AF65-F5344CB8AC3E}">
        <p14:creationId xmlns:p14="http://schemas.microsoft.com/office/powerpoint/2010/main" val="3220253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939A8FD-7F83-724E-A5F2-93323E654140}"/>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History of Git</a:t>
            </a:r>
          </a:p>
        </p:txBody>
      </p:sp>
      <p:sp>
        <p:nvSpPr>
          <p:cNvPr id="3" name="Content Placeholder 2">
            <a:extLst>
              <a:ext uri="{FF2B5EF4-FFF2-40B4-BE49-F238E27FC236}">
                <a16:creationId xmlns:a16="http://schemas.microsoft.com/office/drawing/2014/main" id="{AC03BE29-F088-A64C-9C33-13A2D39F490A}"/>
              </a:ext>
            </a:extLst>
          </p:cNvPr>
          <p:cNvSpPr>
            <a:spLocks noGrp="1"/>
          </p:cNvSpPr>
          <p:nvPr>
            <p:ph idx="1"/>
            <p:custDataLst>
              <p:tags r:id="rId2"/>
            </p:custDataLst>
          </p:nvPr>
        </p:nvSpPr>
        <p:spPr>
          <a:xfrm>
            <a:off x="523583" y="2374900"/>
            <a:ext cx="8825659" cy="3416300"/>
          </a:xfrm>
        </p:spPr>
        <p:txBody>
          <a:bodyPr/>
          <a:lstStyle/>
          <a:p>
            <a:pPr>
              <a:defRPr/>
            </a:pPr>
            <a:r>
              <a:rPr lang="en-US" dirty="0"/>
              <a:t>Came </a:t>
            </a:r>
            <a:r>
              <a:rPr lang="en-US" dirty="0">
                <a:solidFill>
                  <a:srgbClr val="FF0000"/>
                </a:solidFill>
              </a:rPr>
              <a:t>out of Linux development</a:t>
            </a:r>
            <a:r>
              <a:rPr lang="en-US" dirty="0"/>
              <a:t> community </a:t>
            </a:r>
          </a:p>
          <a:p>
            <a:pPr>
              <a:defRPr/>
            </a:pPr>
            <a:r>
              <a:rPr lang="en-US" dirty="0">
                <a:solidFill>
                  <a:srgbClr val="FF0000"/>
                </a:solidFill>
              </a:rPr>
              <a:t>Linus</a:t>
            </a:r>
            <a:r>
              <a:rPr lang="en-US" dirty="0"/>
              <a:t> Torvalds, 2005</a:t>
            </a:r>
          </a:p>
          <a:p>
            <a:pPr>
              <a:defRPr/>
            </a:pPr>
            <a:r>
              <a:rPr lang="en-US" dirty="0"/>
              <a:t>Initial </a:t>
            </a:r>
            <a:r>
              <a:rPr lang="en-US" dirty="0">
                <a:solidFill>
                  <a:srgbClr val="FF0000"/>
                </a:solidFill>
              </a:rPr>
              <a:t>goals</a:t>
            </a:r>
            <a:r>
              <a:rPr lang="en-US" dirty="0"/>
              <a:t>:</a:t>
            </a:r>
          </a:p>
          <a:p>
            <a:pPr lvl="1">
              <a:buFont typeface="Wingdings" charset="2"/>
              <a:buChar char="§"/>
              <a:defRPr/>
            </a:pPr>
            <a:r>
              <a:rPr lang="en-US" dirty="0">
                <a:solidFill>
                  <a:srgbClr val="FF0000"/>
                </a:solidFill>
              </a:rPr>
              <a:t>Speed</a:t>
            </a:r>
          </a:p>
          <a:p>
            <a:pPr lvl="1">
              <a:buFont typeface="Wingdings" charset="2"/>
              <a:buChar char="§"/>
              <a:defRPr/>
            </a:pPr>
            <a:r>
              <a:rPr lang="en-US" dirty="0"/>
              <a:t>Support for </a:t>
            </a:r>
            <a:r>
              <a:rPr lang="en-US" dirty="0">
                <a:solidFill>
                  <a:srgbClr val="FF0000"/>
                </a:solidFill>
              </a:rPr>
              <a:t>non-linear</a:t>
            </a:r>
            <a:r>
              <a:rPr lang="en-US" dirty="0"/>
              <a:t> development (thousands of parallel branches)</a:t>
            </a:r>
          </a:p>
          <a:p>
            <a:pPr lvl="1">
              <a:buFont typeface="Wingdings" charset="2"/>
              <a:buChar char="§"/>
              <a:defRPr/>
            </a:pPr>
            <a:r>
              <a:rPr lang="en-US" dirty="0"/>
              <a:t>Fully </a:t>
            </a:r>
            <a:r>
              <a:rPr lang="en-US" dirty="0">
                <a:solidFill>
                  <a:srgbClr val="FF0000"/>
                </a:solidFill>
              </a:rPr>
              <a:t>distributed</a:t>
            </a:r>
          </a:p>
          <a:p>
            <a:pPr lvl="1">
              <a:buFont typeface="Wingdings" charset="2"/>
              <a:buChar char="§"/>
              <a:defRPr/>
            </a:pPr>
            <a:r>
              <a:rPr lang="en-US" dirty="0"/>
              <a:t>Able to handle </a:t>
            </a:r>
            <a:r>
              <a:rPr lang="en-US" dirty="0">
                <a:solidFill>
                  <a:srgbClr val="FF0000"/>
                </a:solidFill>
              </a:rPr>
              <a:t>large</a:t>
            </a:r>
            <a:r>
              <a:rPr lang="en-US" dirty="0"/>
              <a:t> </a:t>
            </a:r>
            <a:r>
              <a:rPr lang="en-US" dirty="0">
                <a:solidFill>
                  <a:srgbClr val="FF0000"/>
                </a:solidFill>
              </a:rPr>
              <a:t>projects</a:t>
            </a:r>
            <a:r>
              <a:rPr lang="en-US" dirty="0"/>
              <a:t> like Linux efficiently</a:t>
            </a:r>
          </a:p>
        </p:txBody>
      </p:sp>
      <p:sp>
        <p:nvSpPr>
          <p:cNvPr id="2" name="Slide Number Placeholder 1">
            <a:extLst>
              <a:ext uri="{FF2B5EF4-FFF2-40B4-BE49-F238E27FC236}">
                <a16:creationId xmlns:a16="http://schemas.microsoft.com/office/drawing/2014/main" id="{E3B51963-C5BE-824B-805F-282790795307}"/>
              </a:ext>
            </a:extLst>
          </p:cNvPr>
          <p:cNvSpPr>
            <a:spLocks noGrp="1"/>
          </p:cNvSpPr>
          <p:nvPr>
            <p:ph type="sldNum" sz="quarter" idx="12"/>
          </p:nvPr>
        </p:nvSpPr>
        <p:spPr/>
        <p:txBody>
          <a:bodyPr/>
          <a:lstStyle/>
          <a:p>
            <a:fld id="{DEBDE3CC-F7E5-4627-9DAE-5FDEF2C19E00}" type="slidenum">
              <a:rPr lang="ko-KR" altLang="en-US" smtClean="0"/>
              <a:t>57</a:t>
            </a:fld>
            <a:endParaRPr lang="ko-KR"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DB22B5D-6212-E546-85D6-D314AB19ABB4}"/>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Ways to use Git</a:t>
            </a:r>
          </a:p>
        </p:txBody>
      </p:sp>
      <p:pic>
        <p:nvPicPr>
          <p:cNvPr id="29699" name="Picture 2">
            <a:extLst>
              <a:ext uri="{FF2B5EF4-FFF2-40B4-BE49-F238E27FC236}">
                <a16:creationId xmlns:a16="http://schemas.microsoft.com/office/drawing/2014/main" id="{E17DD91D-E285-1E40-A3FD-0E0C50FAAE70}"/>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4121799" y="3349625"/>
            <a:ext cx="2754312" cy="2370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3">
            <a:extLst>
              <a:ext uri="{FF2B5EF4-FFF2-40B4-BE49-F238E27FC236}">
                <a16:creationId xmlns:a16="http://schemas.microsoft.com/office/drawing/2014/main" id="{DAB47A83-14A0-E145-A6B0-7D8022E32010}"/>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7821580" y="1384301"/>
            <a:ext cx="3560763" cy="415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701" name="TextBox 3">
            <a:extLst>
              <a:ext uri="{FF2B5EF4-FFF2-40B4-BE49-F238E27FC236}">
                <a16:creationId xmlns:a16="http://schemas.microsoft.com/office/drawing/2014/main" id="{A77B3D6A-1DB1-8147-AA48-8929AF0D1384}"/>
              </a:ext>
            </a:extLst>
          </p:cNvPr>
          <p:cNvSpPr txBox="1">
            <a:spLocks noChangeArrowheads="1"/>
          </p:cNvSpPr>
          <p:nvPr>
            <p:custDataLst>
              <p:tags r:id="rId4"/>
            </p:custDataLst>
          </p:nvPr>
        </p:nvSpPr>
        <p:spPr bwMode="auto">
          <a:xfrm>
            <a:off x="4356748" y="5719762"/>
            <a:ext cx="2519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ＭＳ Ｐゴシック" panose="020B0600070205080204" pitchFamily="34" charset="-128"/>
              </a:defRPr>
            </a:lvl1pPr>
            <a:lvl2pPr marL="742950" indent="-285750">
              <a:spcBef>
                <a:spcPct val="20000"/>
              </a:spcBef>
              <a:buClr>
                <a:srgbClr val="CC6600"/>
              </a:buClr>
              <a:buFont typeface="Wingdings" pitchFamily="2" charset="2"/>
              <a:buChar char="§"/>
              <a:defRPr sz="2200">
                <a:solidFill>
                  <a:srgbClr val="404040"/>
                </a:solidFill>
                <a:latin typeface="Calibri" panose="020F0502020204030204" pitchFamily="34" charset="0"/>
                <a:ea typeface="ＭＳ Ｐゴシック"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ＭＳ Ｐゴシック" panose="020B0600070205080204" pitchFamily="34" charset="-128"/>
              </a:defRPr>
            </a:lvl3pPr>
            <a:lvl4pPr marL="1600200" indent="-228600">
              <a:spcBef>
                <a:spcPct val="20000"/>
              </a:spcBef>
              <a:buClr>
                <a:srgbClr val="796646"/>
              </a:buClr>
              <a:buFont typeface="Wingdings" pitchFamily="2" charset="2"/>
              <a:buChar char="§"/>
              <a:defRPr sz="2000">
                <a:solidFill>
                  <a:srgbClr val="4D4D4D"/>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9pPr>
          </a:lstStyle>
          <a:p>
            <a:pPr eaLnBrk="1" hangingPunct="1">
              <a:spcBef>
                <a:spcPct val="0"/>
              </a:spcBef>
              <a:buClrTx/>
              <a:buSzTx/>
              <a:buFontTx/>
              <a:buNone/>
            </a:pPr>
            <a:r>
              <a:rPr lang="en-US" altLang="en-US" sz="1800" dirty="0">
                <a:solidFill>
                  <a:schemeClr val="tx1"/>
                </a:solidFill>
                <a:latin typeface="Arial" panose="020B0604020202020204" pitchFamily="34" charset="0"/>
                <a:cs typeface="Arial" panose="020B0604020202020204" pitchFamily="34" charset="0"/>
              </a:rPr>
              <a:t>Using Git on </a:t>
            </a:r>
            <a:r>
              <a:rPr lang="en-US" altLang="en-US" sz="1800" dirty="0">
                <a:solidFill>
                  <a:srgbClr val="FF0000"/>
                </a:solidFill>
                <a:latin typeface="Arial" panose="020B0604020202020204" pitchFamily="34" charset="0"/>
                <a:cs typeface="Arial" panose="020B0604020202020204" pitchFamily="34" charset="0"/>
              </a:rPr>
              <a:t>your own </a:t>
            </a:r>
            <a:br>
              <a:rPr lang="en-US" altLang="en-US" sz="1800" dirty="0">
                <a:solidFill>
                  <a:srgbClr val="FF0000"/>
                </a:solidFill>
                <a:latin typeface="Arial" panose="020B0604020202020204" pitchFamily="34" charset="0"/>
                <a:cs typeface="Arial" panose="020B0604020202020204" pitchFamily="34" charset="0"/>
              </a:rPr>
            </a:br>
            <a:r>
              <a:rPr lang="en-US" altLang="en-US" sz="1800" dirty="0">
                <a:solidFill>
                  <a:srgbClr val="FF0000"/>
                </a:solidFill>
                <a:latin typeface="Arial" panose="020B0604020202020204" pitchFamily="34" charset="0"/>
                <a:cs typeface="Arial" panose="020B0604020202020204" pitchFamily="34" charset="0"/>
              </a:rPr>
              <a:t>computer</a:t>
            </a:r>
            <a:r>
              <a:rPr lang="en-US" altLang="en-US" sz="1800" dirty="0">
                <a:solidFill>
                  <a:schemeClr val="tx1"/>
                </a:solidFill>
                <a:latin typeface="Arial" panose="020B0604020202020204" pitchFamily="34" charset="0"/>
                <a:cs typeface="Arial" panose="020B0604020202020204" pitchFamily="34" charset="0"/>
              </a:rPr>
              <a:t>, one user</a:t>
            </a:r>
          </a:p>
        </p:txBody>
      </p:sp>
      <p:sp>
        <p:nvSpPr>
          <p:cNvPr id="29702" name="TextBox 6">
            <a:extLst>
              <a:ext uri="{FF2B5EF4-FFF2-40B4-BE49-F238E27FC236}">
                <a16:creationId xmlns:a16="http://schemas.microsoft.com/office/drawing/2014/main" id="{B3FCA374-09CE-5747-99D3-71D3FBA88A39}"/>
              </a:ext>
            </a:extLst>
          </p:cNvPr>
          <p:cNvSpPr txBox="1">
            <a:spLocks noChangeArrowheads="1"/>
          </p:cNvSpPr>
          <p:nvPr>
            <p:custDataLst>
              <p:tags r:id="rId5"/>
            </p:custDataLst>
          </p:nvPr>
        </p:nvSpPr>
        <p:spPr bwMode="auto">
          <a:xfrm>
            <a:off x="7894604" y="5581650"/>
            <a:ext cx="351948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ＭＳ Ｐゴシック" panose="020B0600070205080204" pitchFamily="34" charset="-128"/>
              </a:defRPr>
            </a:lvl1pPr>
            <a:lvl2pPr marL="742950" indent="-285750">
              <a:spcBef>
                <a:spcPct val="20000"/>
              </a:spcBef>
              <a:buClr>
                <a:srgbClr val="CC6600"/>
              </a:buClr>
              <a:buFont typeface="Wingdings" pitchFamily="2" charset="2"/>
              <a:buChar char="§"/>
              <a:defRPr sz="2200">
                <a:solidFill>
                  <a:srgbClr val="404040"/>
                </a:solidFill>
                <a:latin typeface="Calibri" panose="020F0502020204030204" pitchFamily="34" charset="0"/>
                <a:ea typeface="ＭＳ Ｐゴシック"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ＭＳ Ｐゴシック" panose="020B0600070205080204" pitchFamily="34" charset="-128"/>
              </a:defRPr>
            </a:lvl3pPr>
            <a:lvl4pPr marL="1600200" indent="-228600">
              <a:spcBef>
                <a:spcPct val="20000"/>
              </a:spcBef>
              <a:buClr>
                <a:srgbClr val="796646"/>
              </a:buClr>
              <a:buFont typeface="Wingdings" pitchFamily="2" charset="2"/>
              <a:buChar char="§"/>
              <a:defRPr sz="2000">
                <a:solidFill>
                  <a:srgbClr val="4D4D4D"/>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9pPr>
          </a:lstStyle>
          <a:p>
            <a:pPr eaLnBrk="1" hangingPunct="1">
              <a:spcBef>
                <a:spcPct val="0"/>
              </a:spcBef>
              <a:buClrTx/>
              <a:buSzTx/>
              <a:buFontTx/>
              <a:buNone/>
            </a:pPr>
            <a:r>
              <a:rPr lang="en-US" altLang="en-US" sz="1800" dirty="0">
                <a:solidFill>
                  <a:schemeClr val="tx1"/>
                </a:solidFill>
                <a:latin typeface="Arial" panose="020B0604020202020204" pitchFamily="34" charset="0"/>
                <a:cs typeface="Arial" panose="020B0604020202020204" pitchFamily="34" charset="0"/>
              </a:rPr>
              <a:t>Using Git on </a:t>
            </a:r>
            <a:r>
              <a:rPr lang="en-US" altLang="en-US" sz="1800" dirty="0">
                <a:solidFill>
                  <a:srgbClr val="FF0000"/>
                </a:solidFill>
                <a:latin typeface="Arial" panose="020B0604020202020204" pitchFamily="34" charset="0"/>
                <a:cs typeface="Arial" panose="020B0604020202020204" pitchFamily="34" charset="0"/>
              </a:rPr>
              <a:t>multiple computers</a:t>
            </a:r>
            <a:r>
              <a:rPr lang="en-US" altLang="en-US" sz="1800" dirty="0">
                <a:solidFill>
                  <a:schemeClr val="tx1"/>
                </a:solidFill>
                <a:latin typeface="Arial" panose="020B0604020202020204" pitchFamily="34" charset="0"/>
                <a:cs typeface="Arial" panose="020B0604020202020204" pitchFamily="34" charset="0"/>
              </a:rPr>
              <a:t>,</a:t>
            </a:r>
            <a:br>
              <a:rPr lang="en-US" altLang="en-US" sz="1800" dirty="0">
                <a:solidFill>
                  <a:schemeClr val="tx1"/>
                </a:solidFill>
                <a:latin typeface="Arial" panose="020B0604020202020204" pitchFamily="34" charset="0"/>
                <a:cs typeface="Arial" panose="020B0604020202020204" pitchFamily="34" charset="0"/>
              </a:rPr>
            </a:br>
            <a:r>
              <a:rPr lang="en-US" altLang="en-US" sz="1800" dirty="0">
                <a:solidFill>
                  <a:schemeClr val="tx1"/>
                </a:solidFill>
                <a:latin typeface="Arial" panose="020B0604020202020204" pitchFamily="34" charset="0"/>
                <a:cs typeface="Arial" panose="020B0604020202020204" pitchFamily="34" charset="0"/>
              </a:rPr>
              <a:t>multiple users or one user on</a:t>
            </a:r>
            <a:br>
              <a:rPr lang="en-US" altLang="en-US" sz="1800" dirty="0">
                <a:solidFill>
                  <a:schemeClr val="tx1"/>
                </a:solidFill>
                <a:latin typeface="Arial" panose="020B0604020202020204" pitchFamily="34" charset="0"/>
                <a:cs typeface="Arial" panose="020B0604020202020204" pitchFamily="34" charset="0"/>
              </a:rPr>
            </a:br>
            <a:r>
              <a:rPr lang="en-US" altLang="en-US" sz="1800" dirty="0">
                <a:solidFill>
                  <a:schemeClr val="tx1"/>
                </a:solidFill>
                <a:latin typeface="Arial" panose="020B0604020202020204" pitchFamily="34" charset="0"/>
                <a:cs typeface="Arial" panose="020B0604020202020204" pitchFamily="34" charset="0"/>
              </a:rPr>
              <a:t>multiple computers</a:t>
            </a:r>
          </a:p>
        </p:txBody>
      </p:sp>
      <p:sp>
        <p:nvSpPr>
          <p:cNvPr id="5" name="TextBox 4">
            <a:extLst>
              <a:ext uri="{FF2B5EF4-FFF2-40B4-BE49-F238E27FC236}">
                <a16:creationId xmlns:a16="http://schemas.microsoft.com/office/drawing/2014/main" id="{41D2EE67-3955-9642-88CD-3C3990130EAE}"/>
              </a:ext>
            </a:extLst>
          </p:cNvPr>
          <p:cNvSpPr txBox="1"/>
          <p:nvPr>
            <p:custDataLst>
              <p:tags r:id="rId6"/>
            </p:custDataLst>
          </p:nvPr>
        </p:nvSpPr>
        <p:spPr>
          <a:xfrm>
            <a:off x="544512" y="2278289"/>
            <a:ext cx="3690434" cy="2370137"/>
          </a:xfrm>
          <a:prstGeom prst="rect">
            <a:avLst/>
          </a:prstGeom>
        </p:spPr>
        <p:txBody>
          <a:bodyPr vert="horz" lIns="91440" tIns="45720" rIns="91440" bIns="45720" rtlCol="0">
            <a:normAutofit/>
          </a:bodyPr>
          <a:lstStyle>
            <a:lvl1pPr marL="342900" indent="-342900" defTabSz="457200">
              <a:spcBef>
                <a:spcPts val="1000"/>
              </a:spcBef>
              <a:spcAft>
                <a:spcPts val="0"/>
              </a:spcAft>
              <a:buClr>
                <a:schemeClr val="accent1"/>
              </a:buClr>
              <a:buSzPct val="80000"/>
              <a:buFont typeface="Wingdings 3" charset="2"/>
              <a:buChar char=""/>
              <a:defRPr b="0" i="0">
                <a:solidFill>
                  <a:schemeClr val="tx1">
                    <a:lumMod val="75000"/>
                    <a:lumOff val="25000"/>
                  </a:schemeClr>
                </a:solidFill>
              </a:defRPr>
            </a:lvl1pPr>
            <a:lvl2pPr marL="742950" lvl="1" indent="-285750" defTabSz="457200">
              <a:spcBef>
                <a:spcPts val="1000"/>
              </a:spcBef>
              <a:spcAft>
                <a:spcPts val="0"/>
              </a:spcAft>
              <a:buClr>
                <a:schemeClr val="accent1"/>
              </a:buClr>
              <a:buSzPct val="80000"/>
              <a:buFont typeface="Wingdings" charset="2"/>
              <a:buChar char="§"/>
              <a:defRPr sz="16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sz="2400" dirty="0">
                <a:solidFill>
                  <a:srgbClr val="FF0000"/>
                </a:solidFill>
              </a:rPr>
              <a:t>Possible servers</a:t>
            </a:r>
            <a:r>
              <a:rPr lang="en-US" sz="2400" dirty="0"/>
              <a:t>:</a:t>
            </a:r>
          </a:p>
          <a:p>
            <a:pPr lvl="1"/>
            <a:r>
              <a:rPr lang="en-US" sz="2000" dirty="0" err="1"/>
              <a:t>Github</a:t>
            </a:r>
            <a:endParaRPr lang="en-US" sz="2000" dirty="0"/>
          </a:p>
          <a:p>
            <a:pPr lvl="1"/>
            <a:r>
              <a:rPr lang="en-US" sz="2000" dirty="0"/>
              <a:t>Bitbucket</a:t>
            </a:r>
          </a:p>
          <a:p>
            <a:pPr lvl="1"/>
            <a:r>
              <a:rPr lang="en-US" sz="2000" dirty="0"/>
              <a:t>AWS </a:t>
            </a:r>
            <a:r>
              <a:rPr lang="en-US" sz="2000" dirty="0" err="1"/>
              <a:t>CodeCommit</a:t>
            </a:r>
            <a:endParaRPr lang="en-US" sz="2000" dirty="0"/>
          </a:p>
          <a:p>
            <a:pPr lvl="1"/>
            <a:r>
              <a:rPr lang="en-US" sz="2000" dirty="0"/>
              <a:t>…</a:t>
            </a:r>
          </a:p>
          <a:p>
            <a:endParaRPr lang="en-US" sz="2400" dirty="0"/>
          </a:p>
        </p:txBody>
      </p:sp>
      <p:sp>
        <p:nvSpPr>
          <p:cNvPr id="2" name="Slide Number Placeholder 1">
            <a:extLst>
              <a:ext uri="{FF2B5EF4-FFF2-40B4-BE49-F238E27FC236}">
                <a16:creationId xmlns:a16="http://schemas.microsoft.com/office/drawing/2014/main" id="{D5ECBB4F-7F08-CF40-9718-A40DC6F259D3}"/>
              </a:ext>
            </a:extLst>
          </p:cNvPr>
          <p:cNvSpPr>
            <a:spLocks noGrp="1"/>
          </p:cNvSpPr>
          <p:nvPr>
            <p:ph type="sldNum" sz="quarter" idx="12"/>
          </p:nvPr>
        </p:nvSpPr>
        <p:spPr/>
        <p:txBody>
          <a:bodyPr/>
          <a:lstStyle/>
          <a:p>
            <a:fld id="{DEBDE3CC-F7E5-4627-9DAE-5FDEF2C19E00}" type="slidenum">
              <a:rPr lang="ko-KR" altLang="en-US" smtClean="0"/>
              <a:t>58</a:t>
            </a:fld>
            <a:endParaRPr lang="ko-KR"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76F525D3-5C0E-8B46-94F9-CE0617FD5CF9}"/>
              </a:ext>
            </a:extLst>
          </p:cNvPr>
          <p:cNvSpPr>
            <a:spLocks noGrp="1"/>
          </p:cNvSpPr>
          <p:nvPr>
            <p:ph type="title"/>
            <p:custDataLst>
              <p:tags r:id="rId1"/>
            </p:custDataLst>
          </p:nvPr>
        </p:nvSpPr>
        <p:spPr/>
        <p:txBody>
          <a:bodyPr/>
          <a:lstStyle/>
          <a:p>
            <a:r>
              <a:rPr lang="en-US" altLang="en-US" dirty="0">
                <a:ea typeface="ＭＳ Ｐゴシック" panose="020B0600070205080204" pitchFamily="34" charset="-128"/>
              </a:rPr>
              <a:t>A </a:t>
            </a:r>
            <a:r>
              <a:rPr lang="en-US" altLang="en-US" u="sng" dirty="0">
                <a:solidFill>
                  <a:srgbClr val="FF0000"/>
                </a:solidFill>
                <a:ea typeface="ＭＳ Ｐゴシック" panose="020B0600070205080204" pitchFamily="34" charset="-128"/>
              </a:rPr>
              <a:t>Local</a:t>
            </a:r>
            <a:r>
              <a:rPr lang="en-US" altLang="en-US" dirty="0">
                <a:ea typeface="ＭＳ Ｐゴシック" panose="020B0600070205080204" pitchFamily="34" charset="-128"/>
              </a:rPr>
              <a:t> Git project has three areas</a:t>
            </a:r>
          </a:p>
        </p:txBody>
      </p:sp>
      <p:pic>
        <p:nvPicPr>
          <p:cNvPr id="30723" name="Content Placeholder 3">
            <a:extLst>
              <a:ext uri="{FF2B5EF4-FFF2-40B4-BE49-F238E27FC236}">
                <a16:creationId xmlns:a16="http://schemas.microsoft.com/office/drawing/2014/main" id="{0E9CAEF5-54DD-1E4C-89A9-9CF6109BAB39}"/>
              </a:ext>
            </a:extLst>
          </p:cNvPr>
          <p:cNvPicPr>
            <a:picLocks noGrp="1" noChangeAspect="1"/>
          </p:cNvPicPr>
          <p:nvPr>
            <p:ph idx="1"/>
            <p:custDataLst>
              <p:tags r:id="rId2"/>
            </p:custDataLst>
          </p:nvPr>
        </p:nvPicPr>
        <p:blipFill>
          <a:blip r:embed="rId9">
            <a:extLst>
              <a:ext uri="{28A0092B-C50C-407E-A947-70E740481C1C}">
                <a14:useLocalDpi xmlns:a14="http://schemas.microsoft.com/office/drawing/2010/main" val="0"/>
              </a:ext>
            </a:extLst>
          </a:blip>
          <a:srcRect/>
          <a:stretch>
            <a:fillRect/>
          </a:stretch>
        </p:blipFill>
        <p:spPr>
          <a:xfrm>
            <a:off x="3848100" y="1680632"/>
            <a:ext cx="4495800" cy="4135437"/>
          </a:xfrm>
        </p:spPr>
      </p:pic>
      <p:grpSp>
        <p:nvGrpSpPr>
          <p:cNvPr id="30724" name="Group 7">
            <a:extLst>
              <a:ext uri="{FF2B5EF4-FFF2-40B4-BE49-F238E27FC236}">
                <a16:creationId xmlns:a16="http://schemas.microsoft.com/office/drawing/2014/main" id="{54FF7F3B-8F62-6B4F-9210-25FE02848C35}"/>
              </a:ext>
            </a:extLst>
          </p:cNvPr>
          <p:cNvGrpSpPr>
            <a:grpSpLocks/>
          </p:cNvGrpSpPr>
          <p:nvPr>
            <p:custDataLst>
              <p:tags r:id="rId3"/>
            </p:custDataLst>
          </p:nvPr>
        </p:nvGrpSpPr>
        <p:grpSpPr bwMode="auto">
          <a:xfrm>
            <a:off x="3295651" y="5809719"/>
            <a:ext cx="4995863" cy="657225"/>
            <a:chOff x="1809128" y="5772834"/>
            <a:chExt cx="4996661" cy="657464"/>
          </a:xfrm>
        </p:grpSpPr>
        <p:sp>
          <p:nvSpPr>
            <p:cNvPr id="30726" name="TextBox 4">
              <a:extLst>
                <a:ext uri="{FF2B5EF4-FFF2-40B4-BE49-F238E27FC236}">
                  <a16:creationId xmlns:a16="http://schemas.microsoft.com/office/drawing/2014/main" id="{62B67AE7-8259-3E49-B2F9-94406FFE705A}"/>
                </a:ext>
              </a:extLst>
            </p:cNvPr>
            <p:cNvSpPr txBox="1">
              <a:spLocks noChangeArrowheads="1"/>
            </p:cNvSpPr>
            <p:nvPr>
              <p:custDataLst>
                <p:tags r:id="rId5"/>
              </p:custDataLst>
            </p:nvPr>
          </p:nvSpPr>
          <p:spPr bwMode="auto">
            <a:xfrm>
              <a:off x="1809128" y="5772834"/>
              <a:ext cx="22878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ＭＳ Ｐゴシック" panose="020B0600070205080204" pitchFamily="34" charset="-128"/>
                </a:defRPr>
              </a:lvl1pPr>
              <a:lvl2pPr marL="742950" indent="-285750">
                <a:spcBef>
                  <a:spcPct val="20000"/>
                </a:spcBef>
                <a:buClr>
                  <a:srgbClr val="CC6600"/>
                </a:buClr>
                <a:buFont typeface="Wingdings" pitchFamily="2" charset="2"/>
                <a:buChar char="§"/>
                <a:defRPr sz="2200">
                  <a:solidFill>
                    <a:srgbClr val="404040"/>
                  </a:solidFill>
                  <a:latin typeface="Calibri" panose="020F0502020204030204" pitchFamily="34" charset="0"/>
                  <a:ea typeface="ＭＳ Ｐゴシック"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ＭＳ Ｐゴシック" panose="020B0600070205080204" pitchFamily="34" charset="-128"/>
                </a:defRPr>
              </a:lvl3pPr>
              <a:lvl4pPr marL="1600200" indent="-228600">
                <a:spcBef>
                  <a:spcPct val="20000"/>
                </a:spcBef>
                <a:buClr>
                  <a:srgbClr val="796646"/>
                </a:buClr>
                <a:buFont typeface="Wingdings" pitchFamily="2" charset="2"/>
                <a:buChar char="§"/>
                <a:defRPr sz="2000">
                  <a:solidFill>
                    <a:srgbClr val="4D4D4D"/>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dirty="0">
                  <a:solidFill>
                    <a:schemeClr val="tx1"/>
                  </a:solidFill>
                  <a:latin typeface="Arial" panose="020B0604020202020204" pitchFamily="34" charset="0"/>
                  <a:cs typeface="Arial" panose="020B0604020202020204" pitchFamily="34" charset="0"/>
                </a:rPr>
                <a:t>Unmodified/modified</a:t>
              </a:r>
              <a:br>
                <a:rPr lang="en-US" altLang="en-US" sz="1800" dirty="0">
                  <a:solidFill>
                    <a:schemeClr val="tx1"/>
                  </a:solidFill>
                  <a:latin typeface="Arial" panose="020B0604020202020204" pitchFamily="34" charset="0"/>
                  <a:cs typeface="Arial" panose="020B0604020202020204" pitchFamily="34" charset="0"/>
                </a:rPr>
              </a:br>
              <a:r>
                <a:rPr lang="en-US" altLang="en-US" sz="1800" dirty="0">
                  <a:solidFill>
                    <a:schemeClr val="tx1"/>
                  </a:solidFill>
                  <a:latin typeface="Arial" panose="020B0604020202020204" pitchFamily="34" charset="0"/>
                  <a:cs typeface="Arial" panose="020B0604020202020204" pitchFamily="34" charset="0"/>
                </a:rPr>
                <a:t>Files</a:t>
              </a:r>
            </a:p>
          </p:txBody>
        </p:sp>
        <p:sp>
          <p:nvSpPr>
            <p:cNvPr id="30727" name="TextBox 5">
              <a:extLst>
                <a:ext uri="{FF2B5EF4-FFF2-40B4-BE49-F238E27FC236}">
                  <a16:creationId xmlns:a16="http://schemas.microsoft.com/office/drawing/2014/main" id="{CAE4B066-91B0-D743-A89D-6E23B3C0B0A2}"/>
                </a:ext>
              </a:extLst>
            </p:cNvPr>
            <p:cNvSpPr txBox="1">
              <a:spLocks noChangeArrowheads="1"/>
            </p:cNvSpPr>
            <p:nvPr>
              <p:custDataLst>
                <p:tags r:id="rId6"/>
              </p:custDataLst>
            </p:nvPr>
          </p:nvSpPr>
          <p:spPr bwMode="auto">
            <a:xfrm>
              <a:off x="4097592" y="5772834"/>
              <a:ext cx="9156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ＭＳ Ｐゴシック" panose="020B0600070205080204" pitchFamily="34" charset="-128"/>
                </a:defRPr>
              </a:lvl1pPr>
              <a:lvl2pPr marL="742950" indent="-285750">
                <a:spcBef>
                  <a:spcPct val="20000"/>
                </a:spcBef>
                <a:buClr>
                  <a:srgbClr val="CC6600"/>
                </a:buClr>
                <a:buFont typeface="Wingdings" pitchFamily="2" charset="2"/>
                <a:buChar char="§"/>
                <a:defRPr sz="2200">
                  <a:solidFill>
                    <a:srgbClr val="404040"/>
                  </a:solidFill>
                  <a:latin typeface="Calibri" panose="020F0502020204030204" pitchFamily="34" charset="0"/>
                  <a:ea typeface="ＭＳ Ｐゴシック"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ＭＳ Ｐゴシック" panose="020B0600070205080204" pitchFamily="34" charset="-128"/>
                </a:defRPr>
              </a:lvl3pPr>
              <a:lvl4pPr marL="1600200" indent="-228600">
                <a:spcBef>
                  <a:spcPct val="20000"/>
                </a:spcBef>
                <a:buClr>
                  <a:srgbClr val="796646"/>
                </a:buClr>
                <a:buFont typeface="Wingdings" pitchFamily="2" charset="2"/>
                <a:buChar char="§"/>
                <a:defRPr sz="2000">
                  <a:solidFill>
                    <a:srgbClr val="4D4D4D"/>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solidFill>
                    <a:schemeClr val="tx1"/>
                  </a:solidFill>
                  <a:latin typeface="Arial" panose="020B0604020202020204" pitchFamily="34" charset="0"/>
                  <a:cs typeface="Arial" panose="020B0604020202020204" pitchFamily="34" charset="0"/>
                </a:rPr>
                <a:t>Staged</a:t>
              </a:r>
              <a:br>
                <a:rPr lang="en-US" altLang="en-US" sz="1800">
                  <a:solidFill>
                    <a:schemeClr val="tx1"/>
                  </a:solidFill>
                  <a:latin typeface="Arial" panose="020B0604020202020204" pitchFamily="34" charset="0"/>
                  <a:cs typeface="Arial" panose="020B0604020202020204" pitchFamily="34" charset="0"/>
                </a:rPr>
              </a:br>
              <a:r>
                <a:rPr lang="en-US" altLang="en-US" sz="1800">
                  <a:solidFill>
                    <a:schemeClr val="tx1"/>
                  </a:solidFill>
                  <a:latin typeface="Arial" panose="020B0604020202020204" pitchFamily="34" charset="0"/>
                  <a:cs typeface="Arial" panose="020B0604020202020204" pitchFamily="34" charset="0"/>
                </a:rPr>
                <a:t>Files</a:t>
              </a:r>
            </a:p>
          </p:txBody>
        </p:sp>
        <p:sp>
          <p:nvSpPr>
            <p:cNvPr id="30728" name="TextBox 6">
              <a:extLst>
                <a:ext uri="{FF2B5EF4-FFF2-40B4-BE49-F238E27FC236}">
                  <a16:creationId xmlns:a16="http://schemas.microsoft.com/office/drawing/2014/main" id="{61C55905-5F3E-304C-B326-8E97977878FC}"/>
                </a:ext>
              </a:extLst>
            </p:cNvPr>
            <p:cNvSpPr txBox="1">
              <a:spLocks noChangeArrowheads="1"/>
            </p:cNvSpPr>
            <p:nvPr>
              <p:custDataLst>
                <p:tags r:id="rId7"/>
              </p:custDataLst>
            </p:nvPr>
          </p:nvSpPr>
          <p:spPr bwMode="auto">
            <a:xfrm>
              <a:off x="5505433" y="5783967"/>
              <a:ext cx="130035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ＭＳ Ｐゴシック" panose="020B0600070205080204" pitchFamily="34" charset="-128"/>
                </a:defRPr>
              </a:lvl1pPr>
              <a:lvl2pPr marL="742950" indent="-285750">
                <a:spcBef>
                  <a:spcPct val="20000"/>
                </a:spcBef>
                <a:buClr>
                  <a:srgbClr val="CC6600"/>
                </a:buClr>
                <a:buFont typeface="Wingdings" pitchFamily="2" charset="2"/>
                <a:buChar char="§"/>
                <a:defRPr sz="2200">
                  <a:solidFill>
                    <a:srgbClr val="404040"/>
                  </a:solidFill>
                  <a:latin typeface="Calibri" panose="020F0502020204030204" pitchFamily="34" charset="0"/>
                  <a:ea typeface="ＭＳ Ｐゴシック"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ＭＳ Ｐゴシック" panose="020B0600070205080204" pitchFamily="34" charset="-128"/>
                </a:defRPr>
              </a:lvl3pPr>
              <a:lvl4pPr marL="1600200" indent="-228600">
                <a:spcBef>
                  <a:spcPct val="20000"/>
                </a:spcBef>
                <a:buClr>
                  <a:srgbClr val="796646"/>
                </a:buClr>
                <a:buFont typeface="Wingdings" pitchFamily="2" charset="2"/>
                <a:buChar char="§"/>
                <a:defRPr sz="2000">
                  <a:solidFill>
                    <a:srgbClr val="4D4D4D"/>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800">
                  <a:solidFill>
                    <a:schemeClr val="tx1"/>
                  </a:solidFill>
                  <a:latin typeface="Arial" panose="020B0604020202020204" pitchFamily="34" charset="0"/>
                  <a:cs typeface="Arial" panose="020B0604020202020204" pitchFamily="34" charset="0"/>
                </a:rPr>
                <a:t>Committed</a:t>
              </a:r>
              <a:br>
                <a:rPr lang="en-US" altLang="en-US" sz="1800">
                  <a:solidFill>
                    <a:schemeClr val="tx1"/>
                  </a:solidFill>
                  <a:latin typeface="Arial" panose="020B0604020202020204" pitchFamily="34" charset="0"/>
                  <a:cs typeface="Arial" panose="020B0604020202020204" pitchFamily="34" charset="0"/>
                </a:rPr>
              </a:br>
              <a:r>
                <a:rPr lang="en-US" altLang="en-US" sz="1800">
                  <a:solidFill>
                    <a:schemeClr val="tx1"/>
                  </a:solidFill>
                  <a:latin typeface="Arial" panose="020B0604020202020204" pitchFamily="34" charset="0"/>
                  <a:cs typeface="Arial" panose="020B0604020202020204" pitchFamily="34" charset="0"/>
                </a:rPr>
                <a:t>Files</a:t>
              </a:r>
            </a:p>
          </p:txBody>
        </p:sp>
      </p:grpSp>
      <p:sp>
        <p:nvSpPr>
          <p:cNvPr id="30725" name="TextBox 8">
            <a:extLst>
              <a:ext uri="{FF2B5EF4-FFF2-40B4-BE49-F238E27FC236}">
                <a16:creationId xmlns:a16="http://schemas.microsoft.com/office/drawing/2014/main" id="{549C07B7-82E6-AB43-B8B5-431F10939714}"/>
              </a:ext>
            </a:extLst>
          </p:cNvPr>
          <p:cNvSpPr txBox="1">
            <a:spLocks noChangeArrowheads="1"/>
          </p:cNvSpPr>
          <p:nvPr>
            <p:custDataLst>
              <p:tags r:id="rId4"/>
            </p:custDataLst>
          </p:nvPr>
        </p:nvSpPr>
        <p:spPr bwMode="auto">
          <a:xfrm>
            <a:off x="383949" y="6466944"/>
            <a:ext cx="85296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BD0901"/>
              </a:buClr>
              <a:buSzPct val="100000"/>
              <a:buChar char="•"/>
              <a:defRPr sz="2400">
                <a:solidFill>
                  <a:srgbClr val="262626"/>
                </a:solidFill>
                <a:latin typeface="Calibri" panose="020F0502020204030204" pitchFamily="34" charset="0"/>
                <a:ea typeface="ＭＳ Ｐゴシック" panose="020B0600070205080204" pitchFamily="34" charset="-128"/>
              </a:defRPr>
            </a:lvl1pPr>
            <a:lvl2pPr marL="742950" indent="-285750">
              <a:spcBef>
                <a:spcPct val="20000"/>
              </a:spcBef>
              <a:buClr>
                <a:srgbClr val="CC6600"/>
              </a:buClr>
              <a:buFont typeface="Wingdings" pitchFamily="2" charset="2"/>
              <a:buChar char="§"/>
              <a:defRPr sz="2200">
                <a:solidFill>
                  <a:srgbClr val="404040"/>
                </a:solidFill>
                <a:latin typeface="Calibri" panose="020F0502020204030204" pitchFamily="34" charset="0"/>
                <a:ea typeface="ＭＳ Ｐゴシック" panose="020B0600070205080204" pitchFamily="34" charset="-128"/>
              </a:defRPr>
            </a:lvl2pPr>
            <a:lvl3pPr marL="1143000" indent="-228600">
              <a:spcBef>
                <a:spcPct val="20000"/>
              </a:spcBef>
              <a:buClr>
                <a:srgbClr val="FFC000"/>
              </a:buClr>
              <a:buChar char="•"/>
              <a:defRPr sz="2000">
                <a:solidFill>
                  <a:srgbClr val="4D4D4D"/>
                </a:solidFill>
                <a:latin typeface="Calibri" panose="020F0502020204030204" pitchFamily="34" charset="0"/>
                <a:ea typeface="ＭＳ Ｐゴシック" panose="020B0600070205080204" pitchFamily="34" charset="-128"/>
              </a:defRPr>
            </a:lvl3pPr>
            <a:lvl4pPr marL="1600200" indent="-228600">
              <a:spcBef>
                <a:spcPct val="20000"/>
              </a:spcBef>
              <a:buClr>
                <a:srgbClr val="796646"/>
              </a:buClr>
              <a:buFont typeface="Wingdings" pitchFamily="2" charset="2"/>
              <a:buChar char="§"/>
              <a:defRPr sz="2000">
                <a:solidFill>
                  <a:srgbClr val="4D4D4D"/>
                </a:solidFill>
                <a:latin typeface="Calibri" panose="020F0502020204030204" pitchFamily="34" charset="0"/>
                <a:ea typeface="ＭＳ Ｐゴシック" panose="020B0600070205080204" pitchFamily="34" charset="-128"/>
              </a:defRPr>
            </a:lvl4pPr>
            <a:lvl5pPr marL="2057400" indent="-228600">
              <a:spcBef>
                <a:spcPct val="20000"/>
              </a:spcBef>
              <a:buChar char="»"/>
              <a:defRPr sz="2000">
                <a:solidFill>
                  <a:srgbClr val="4D4D4D"/>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rgbClr val="4D4D4D"/>
                </a:solidFill>
                <a:latin typeface="Calibri" panose="020F0502020204030204" pitchFamily="34" charset="0"/>
                <a:ea typeface="ＭＳ Ｐゴシック" panose="020B0600070205080204" pitchFamily="34" charset="-128"/>
              </a:defRPr>
            </a:lvl9pPr>
          </a:lstStyle>
          <a:p>
            <a:pPr eaLnBrk="1" hangingPunct="1">
              <a:spcBef>
                <a:spcPct val="0"/>
              </a:spcBef>
              <a:buClrTx/>
              <a:buSzTx/>
              <a:buFontTx/>
              <a:buNone/>
            </a:pPr>
            <a:r>
              <a:rPr lang="en-US" altLang="en-US" sz="1400">
                <a:solidFill>
                  <a:schemeClr val="tx1"/>
                </a:solidFill>
                <a:latin typeface="Arial" panose="020B0604020202020204" pitchFamily="34" charset="0"/>
                <a:cs typeface="Arial" panose="020B0604020202020204" pitchFamily="34" charset="0"/>
              </a:rPr>
              <a:t>Note: working directory sometimes called the “working tree”, staging area sometimes called the “index”.</a:t>
            </a:r>
          </a:p>
        </p:txBody>
      </p:sp>
      <p:sp>
        <p:nvSpPr>
          <p:cNvPr id="2" name="Slide Number Placeholder 1">
            <a:extLst>
              <a:ext uri="{FF2B5EF4-FFF2-40B4-BE49-F238E27FC236}">
                <a16:creationId xmlns:a16="http://schemas.microsoft.com/office/drawing/2014/main" id="{B202165F-70E6-BF46-B1F8-E0E730BE702B}"/>
              </a:ext>
            </a:extLst>
          </p:cNvPr>
          <p:cNvSpPr>
            <a:spLocks noGrp="1"/>
          </p:cNvSpPr>
          <p:nvPr>
            <p:ph type="sldNum" sz="quarter" idx="12"/>
          </p:nvPr>
        </p:nvSpPr>
        <p:spPr/>
        <p:txBody>
          <a:bodyPr/>
          <a:lstStyle/>
          <a:p>
            <a:fld id="{DEBDE3CC-F7E5-4627-9DAE-5FDEF2C19E00}" type="slidenum">
              <a:rPr lang="ko-KR" altLang="en-US" smtClean="0"/>
              <a:t>59</a:t>
            </a:fld>
            <a:endParaRPr lang="ko-KR"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Schematic Design of a PC</a:t>
            </a:r>
            <a:endParaRPr lang="ko-KR" altLang="en-US" dirty="0"/>
          </a:p>
        </p:txBody>
      </p:sp>
      <p:pic>
        <p:nvPicPr>
          <p:cNvPr id="8" name="Picture 6" descr="U:\PC\publisher\2013 wiley slides\Ch 1-4\Chapter  1\Media\Illustrations\py_01_03_300dpi.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98865" y="2244439"/>
            <a:ext cx="7261622" cy="418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DEBDE3CC-F7E5-4627-9DAE-5FDEF2C19E00}" type="slidenum">
              <a:rPr lang="ko-KR" altLang="en-US" smtClean="0"/>
              <a:t>6</a:t>
            </a:fld>
            <a:endParaRPr lang="ko-KR" altLang="en-US"/>
          </a:p>
        </p:txBody>
      </p:sp>
      <p:sp>
        <p:nvSpPr>
          <p:cNvPr id="5" name="TextBox 9"/>
          <p:cNvSpPr txBox="1">
            <a:spLocks noChangeArrowheads="1"/>
          </p:cNvSpPr>
          <p:nvPr/>
        </p:nvSpPr>
        <p:spPr bwMode="auto">
          <a:xfrm>
            <a:off x="238615" y="2110232"/>
            <a:ext cx="478849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t>Doctor study                        Mechanic Study</a:t>
            </a:r>
          </a:p>
          <a:p>
            <a:pPr>
              <a:spcBef>
                <a:spcPct val="0"/>
              </a:spcBef>
              <a:buFontTx/>
              <a:buNone/>
            </a:pPr>
            <a:endParaRPr lang="en-US" altLang="en-US" sz="1800" dirty="0"/>
          </a:p>
          <a:p>
            <a:pPr>
              <a:spcBef>
                <a:spcPct val="0"/>
              </a:spcBef>
              <a:buFontTx/>
              <a:buNone/>
            </a:pPr>
            <a:endParaRPr lang="en-US" altLang="en-US" sz="1800" dirty="0"/>
          </a:p>
          <a:p>
            <a:pPr>
              <a:spcBef>
                <a:spcPct val="0"/>
              </a:spcBef>
              <a:buFontTx/>
              <a:buNone/>
            </a:pPr>
            <a:endParaRPr lang="en-US" altLang="en-US" sz="1800" dirty="0"/>
          </a:p>
          <a:p>
            <a:pPr>
              <a:spcBef>
                <a:spcPct val="0"/>
              </a:spcBef>
              <a:buFontTx/>
              <a:buNone/>
            </a:pPr>
            <a:endParaRPr lang="en-US" altLang="en-US" sz="1800" dirty="0"/>
          </a:p>
          <a:p>
            <a:pPr>
              <a:spcBef>
                <a:spcPct val="0"/>
              </a:spcBef>
              <a:buFontTx/>
              <a:buNone/>
            </a:pPr>
            <a:endParaRPr lang="en-US" altLang="en-US" sz="1800" dirty="0"/>
          </a:p>
          <a:p>
            <a:pPr>
              <a:spcBef>
                <a:spcPct val="0"/>
              </a:spcBef>
              <a:buFontTx/>
              <a:buNone/>
            </a:pPr>
            <a:endParaRPr lang="en-US" altLang="en-US" sz="1800" dirty="0"/>
          </a:p>
          <a:p>
            <a:pPr>
              <a:spcBef>
                <a:spcPct val="0"/>
              </a:spcBef>
              <a:buFontTx/>
              <a:buNone/>
            </a:pPr>
            <a:r>
              <a:rPr lang="en-US" altLang="en-US" sz="1800" dirty="0"/>
              <a:t>Human anatomy                    Car anatomy</a:t>
            </a:r>
          </a:p>
        </p:txBody>
      </p:sp>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615" y="2448680"/>
            <a:ext cx="1504459" cy="1538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396" y="2541286"/>
            <a:ext cx="144621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7613" y="4922038"/>
            <a:ext cx="1413643" cy="150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390026" y="4552706"/>
            <a:ext cx="2424062" cy="2308324"/>
          </a:xfrm>
          <a:prstGeom prst="rect">
            <a:avLst/>
          </a:prstGeom>
        </p:spPr>
        <p:txBody>
          <a:bodyPr wrap="none">
            <a:spAutoFit/>
          </a:bodyPr>
          <a:lstStyle/>
          <a:p>
            <a:r>
              <a:rPr lang="en-US" altLang="en-US" dirty="0"/>
              <a:t>Programmer study</a:t>
            </a:r>
          </a:p>
          <a:p>
            <a:endParaRPr lang="en-US" dirty="0"/>
          </a:p>
          <a:p>
            <a:endParaRPr lang="en-US" dirty="0"/>
          </a:p>
          <a:p>
            <a:endParaRPr lang="en-US" dirty="0"/>
          </a:p>
          <a:p>
            <a:endParaRPr lang="en-US" dirty="0"/>
          </a:p>
          <a:p>
            <a:endParaRPr lang="en-US" dirty="0"/>
          </a:p>
          <a:p>
            <a:endParaRPr lang="en-US" dirty="0"/>
          </a:p>
          <a:p>
            <a:r>
              <a:rPr lang="en-US" altLang="en-US" dirty="0"/>
              <a:t>Computer anatomy</a:t>
            </a:r>
          </a:p>
        </p:txBody>
      </p:sp>
    </p:spTree>
    <p:extLst>
      <p:ext uri="{BB962C8B-B14F-4D97-AF65-F5344CB8AC3E}">
        <p14:creationId xmlns:p14="http://schemas.microsoft.com/office/powerpoint/2010/main" val="1112538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80D3BE1E-898D-2242-9D48-6F5AAD2C6FB8}"/>
              </a:ext>
            </a:extLst>
          </p:cNvPr>
          <p:cNvSpPr>
            <a:spLocks noGrp="1"/>
          </p:cNvSpPr>
          <p:nvPr>
            <p:ph type="title"/>
            <p:custDataLst>
              <p:tags r:id="rId1"/>
            </p:custDataLst>
          </p:nvPr>
        </p:nvSpPr>
        <p:spPr/>
        <p:txBody>
          <a:bodyPr/>
          <a:lstStyle/>
          <a:p>
            <a:r>
              <a:rPr lang="en-US" altLang="en-US" dirty="0">
                <a:ea typeface="ＭＳ Ｐゴシック" panose="020B0600070205080204" pitchFamily="34" charset="-128"/>
              </a:rPr>
              <a:t>Git file lifecycle</a:t>
            </a:r>
          </a:p>
        </p:txBody>
      </p:sp>
      <p:pic>
        <p:nvPicPr>
          <p:cNvPr id="31747" name="Content Placeholder 3">
            <a:extLst>
              <a:ext uri="{FF2B5EF4-FFF2-40B4-BE49-F238E27FC236}">
                <a16:creationId xmlns:a16="http://schemas.microsoft.com/office/drawing/2014/main" id="{A57A1D81-E32C-D14F-98A8-379EDF613736}"/>
              </a:ext>
            </a:extLst>
          </p:cNvPr>
          <p:cNvPicPr>
            <a:picLocks noGrp="1" noChangeAspect="1"/>
          </p:cNvPicPr>
          <p:nvPr>
            <p:ph idx="1"/>
            <p:custDataLst>
              <p:tags r:id="rId2"/>
            </p:custDataLst>
          </p:nvPr>
        </p:nvPicPr>
        <p:blipFill>
          <a:blip r:embed="rId4">
            <a:extLst>
              <a:ext uri="{28A0092B-C50C-407E-A947-70E740481C1C}">
                <a14:useLocalDpi xmlns:a14="http://schemas.microsoft.com/office/drawing/2010/main" val="0"/>
              </a:ext>
            </a:extLst>
          </a:blip>
          <a:srcRect/>
          <a:stretch>
            <a:fillRect/>
          </a:stretch>
        </p:blipFill>
        <p:spPr>
          <a:xfrm>
            <a:off x="2704646" y="2324703"/>
            <a:ext cx="6369050" cy="4038600"/>
          </a:xfrm>
        </p:spPr>
      </p:pic>
      <p:sp>
        <p:nvSpPr>
          <p:cNvPr id="4" name="Slide Number Placeholder 3">
            <a:extLst>
              <a:ext uri="{FF2B5EF4-FFF2-40B4-BE49-F238E27FC236}">
                <a16:creationId xmlns:a16="http://schemas.microsoft.com/office/drawing/2014/main" id="{6485BF26-865E-D245-898A-450A45460090}"/>
              </a:ext>
            </a:extLst>
          </p:cNvPr>
          <p:cNvSpPr>
            <a:spLocks noGrp="1"/>
          </p:cNvSpPr>
          <p:nvPr>
            <p:ph type="sldNum" sz="quarter" idx="12"/>
          </p:nvPr>
        </p:nvSpPr>
        <p:spPr/>
        <p:txBody>
          <a:bodyPr/>
          <a:lstStyle/>
          <a:p>
            <a:fld id="{DEBDE3CC-F7E5-4627-9DAE-5FDEF2C19E00}" type="slidenum">
              <a:rPr lang="ko-KR" altLang="en-US" smtClean="0"/>
              <a:t>60</a:t>
            </a:fld>
            <a:endParaRPr lang="ko-KR"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2487123E-BC1F-DA46-8C90-9BF6982FF9BB}"/>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Basic Workflow</a:t>
            </a:r>
          </a:p>
        </p:txBody>
      </p:sp>
      <p:sp>
        <p:nvSpPr>
          <p:cNvPr id="3" name="Content Placeholder 2">
            <a:extLst>
              <a:ext uri="{FF2B5EF4-FFF2-40B4-BE49-F238E27FC236}">
                <a16:creationId xmlns:a16="http://schemas.microsoft.com/office/drawing/2014/main" id="{091EF775-9114-934C-9395-E861536353E7}"/>
              </a:ext>
            </a:extLst>
          </p:cNvPr>
          <p:cNvSpPr>
            <a:spLocks noGrp="1"/>
          </p:cNvSpPr>
          <p:nvPr>
            <p:ph idx="1"/>
            <p:custDataLst>
              <p:tags r:id="rId2"/>
            </p:custDataLst>
          </p:nvPr>
        </p:nvSpPr>
        <p:spPr>
          <a:xfrm>
            <a:off x="501811" y="2468031"/>
            <a:ext cx="11167675" cy="3976311"/>
          </a:xfrm>
        </p:spPr>
        <p:txBody>
          <a:bodyPr vert="horz" lIns="91440" tIns="45720" rIns="91440" bIns="45720" rtlCol="0">
            <a:normAutofit lnSpcReduction="10000"/>
          </a:bodyPr>
          <a:lstStyle/>
          <a:p>
            <a:r>
              <a:rPr lang="en-US" dirty="0"/>
              <a:t>Basic Git </a:t>
            </a:r>
            <a:r>
              <a:rPr lang="en-US" dirty="0">
                <a:solidFill>
                  <a:srgbClr val="FF0000"/>
                </a:solidFill>
              </a:rPr>
              <a:t>workflow</a:t>
            </a:r>
            <a:r>
              <a:rPr lang="en-US" dirty="0"/>
              <a:t>:</a:t>
            </a:r>
          </a:p>
          <a:p>
            <a:pPr lvl="1"/>
            <a:r>
              <a:rPr lang="en-US" dirty="0">
                <a:solidFill>
                  <a:srgbClr val="FF0000"/>
                </a:solidFill>
              </a:rPr>
              <a:t>Modify</a:t>
            </a:r>
            <a:r>
              <a:rPr lang="en-US" dirty="0"/>
              <a:t> </a:t>
            </a:r>
            <a:r>
              <a:rPr lang="en-US" dirty="0">
                <a:solidFill>
                  <a:srgbClr val="FF0000"/>
                </a:solidFill>
              </a:rPr>
              <a:t>files</a:t>
            </a:r>
            <a:r>
              <a:rPr lang="en-US" dirty="0"/>
              <a:t> in your working directory.</a:t>
            </a:r>
          </a:p>
          <a:p>
            <a:pPr lvl="1"/>
            <a:r>
              <a:rPr lang="en-US" dirty="0">
                <a:solidFill>
                  <a:srgbClr val="FF0000"/>
                </a:solidFill>
              </a:rPr>
              <a:t>Stage</a:t>
            </a:r>
            <a:r>
              <a:rPr lang="en-US" dirty="0"/>
              <a:t> files, </a:t>
            </a:r>
            <a:r>
              <a:rPr lang="en-US" dirty="0">
                <a:solidFill>
                  <a:srgbClr val="FF0000"/>
                </a:solidFill>
              </a:rPr>
              <a:t>adding</a:t>
            </a:r>
            <a:r>
              <a:rPr lang="en-US" dirty="0"/>
              <a:t> snapshots of them to your staging area.</a:t>
            </a:r>
          </a:p>
          <a:p>
            <a:pPr lvl="1"/>
            <a:r>
              <a:rPr lang="en-US" dirty="0"/>
              <a:t>Do  a </a:t>
            </a:r>
            <a:r>
              <a:rPr lang="en-US" dirty="0">
                <a:solidFill>
                  <a:srgbClr val="FF0000"/>
                </a:solidFill>
              </a:rPr>
              <a:t>commit</a:t>
            </a:r>
            <a:r>
              <a:rPr lang="en-US" dirty="0"/>
              <a:t>, </a:t>
            </a:r>
          </a:p>
          <a:p>
            <a:pPr lvl="2"/>
            <a:r>
              <a:rPr lang="en-US" dirty="0"/>
              <a:t>Takes the files as they are in the staging area </a:t>
            </a:r>
          </a:p>
          <a:p>
            <a:pPr lvl="2"/>
            <a:r>
              <a:rPr lang="en-US" dirty="0"/>
              <a:t>Stores that snapshot permanently to your local Git directory (your local copy of the repo).</a:t>
            </a:r>
          </a:p>
          <a:p>
            <a:pPr lvl="1"/>
            <a:r>
              <a:rPr lang="en-US" dirty="0"/>
              <a:t>Do </a:t>
            </a:r>
            <a:r>
              <a:rPr lang="en-US" dirty="0">
                <a:solidFill>
                  <a:srgbClr val="FF0000"/>
                </a:solidFill>
              </a:rPr>
              <a:t>optional</a:t>
            </a:r>
            <a:r>
              <a:rPr lang="en-US" dirty="0"/>
              <a:t> </a:t>
            </a:r>
            <a:r>
              <a:rPr lang="en-US" dirty="0">
                <a:solidFill>
                  <a:srgbClr val="FF0000"/>
                </a:solidFill>
              </a:rPr>
              <a:t>push</a:t>
            </a:r>
            <a:r>
              <a:rPr lang="en-US" dirty="0"/>
              <a:t> </a:t>
            </a:r>
            <a:r>
              <a:rPr lang="en-US" dirty="0">
                <a:sym typeface="Wingdings" pitchFamily="2" charset="2"/>
              </a:rPr>
              <a:t> for project with remote repository</a:t>
            </a:r>
            <a:endParaRPr lang="en-US" dirty="0"/>
          </a:p>
          <a:p>
            <a:r>
              <a:rPr lang="en-US" dirty="0"/>
              <a:t>Notes:</a:t>
            </a:r>
          </a:p>
          <a:p>
            <a:pPr lvl="1"/>
            <a:r>
              <a:rPr lang="en-US" dirty="0"/>
              <a:t>If a particular version of a </a:t>
            </a:r>
            <a:r>
              <a:rPr lang="en-US" dirty="0">
                <a:solidFill>
                  <a:srgbClr val="FF0000"/>
                </a:solidFill>
              </a:rPr>
              <a:t>file</a:t>
            </a:r>
            <a:r>
              <a:rPr lang="en-US" dirty="0"/>
              <a:t> is </a:t>
            </a:r>
            <a:r>
              <a:rPr lang="en-US" dirty="0">
                <a:solidFill>
                  <a:srgbClr val="FF0000"/>
                </a:solidFill>
              </a:rPr>
              <a:t>in</a:t>
            </a:r>
            <a:r>
              <a:rPr lang="en-US" dirty="0"/>
              <a:t> your </a:t>
            </a:r>
            <a:r>
              <a:rPr lang="en-US" dirty="0">
                <a:solidFill>
                  <a:srgbClr val="FF0000"/>
                </a:solidFill>
              </a:rPr>
              <a:t>local</a:t>
            </a:r>
            <a:r>
              <a:rPr lang="en-US" dirty="0"/>
              <a:t> </a:t>
            </a:r>
            <a:r>
              <a:rPr lang="en-US" dirty="0" err="1">
                <a:solidFill>
                  <a:srgbClr val="FF0000"/>
                </a:solidFill>
              </a:rPr>
              <a:t>git</a:t>
            </a:r>
            <a:r>
              <a:rPr lang="en-US" dirty="0"/>
              <a:t> directory, it’s considered </a:t>
            </a:r>
            <a:r>
              <a:rPr lang="en-US" dirty="0">
                <a:solidFill>
                  <a:srgbClr val="FF0000"/>
                </a:solidFill>
              </a:rPr>
              <a:t>committed</a:t>
            </a:r>
            <a:r>
              <a:rPr lang="en-US" dirty="0"/>
              <a:t>. </a:t>
            </a:r>
          </a:p>
          <a:p>
            <a:pPr lvl="1"/>
            <a:r>
              <a:rPr lang="en-US" dirty="0"/>
              <a:t>If it’s </a:t>
            </a:r>
            <a:r>
              <a:rPr lang="en-US" dirty="0">
                <a:solidFill>
                  <a:srgbClr val="FF0000"/>
                </a:solidFill>
              </a:rPr>
              <a:t>modified</a:t>
            </a:r>
            <a:r>
              <a:rPr lang="en-US" dirty="0"/>
              <a:t> but has been </a:t>
            </a:r>
            <a:r>
              <a:rPr lang="en-US" dirty="0">
                <a:solidFill>
                  <a:srgbClr val="FF0000"/>
                </a:solidFill>
              </a:rPr>
              <a:t>added</a:t>
            </a:r>
            <a:r>
              <a:rPr lang="en-US" dirty="0"/>
              <a:t> to the staging area, it is </a:t>
            </a:r>
            <a:r>
              <a:rPr lang="en-US" dirty="0">
                <a:solidFill>
                  <a:srgbClr val="FF0000"/>
                </a:solidFill>
              </a:rPr>
              <a:t>staged</a:t>
            </a:r>
            <a:r>
              <a:rPr lang="en-US" dirty="0"/>
              <a:t>. </a:t>
            </a:r>
          </a:p>
          <a:p>
            <a:pPr lvl="1"/>
            <a:r>
              <a:rPr lang="en-US" dirty="0"/>
              <a:t>If it was </a:t>
            </a:r>
            <a:r>
              <a:rPr lang="en-US" dirty="0">
                <a:solidFill>
                  <a:srgbClr val="FF0000"/>
                </a:solidFill>
              </a:rPr>
              <a:t>changed</a:t>
            </a:r>
            <a:r>
              <a:rPr lang="en-US" dirty="0"/>
              <a:t> since it was checked out but has </a:t>
            </a:r>
            <a:r>
              <a:rPr lang="en-US" dirty="0">
                <a:solidFill>
                  <a:srgbClr val="FF0000"/>
                </a:solidFill>
              </a:rPr>
              <a:t>not</a:t>
            </a:r>
            <a:r>
              <a:rPr lang="en-US" dirty="0"/>
              <a:t> been </a:t>
            </a:r>
            <a:r>
              <a:rPr lang="en-US" dirty="0">
                <a:solidFill>
                  <a:srgbClr val="FF0000"/>
                </a:solidFill>
              </a:rPr>
              <a:t>staged</a:t>
            </a:r>
            <a:r>
              <a:rPr lang="en-US" dirty="0"/>
              <a:t>, it is </a:t>
            </a:r>
            <a:r>
              <a:rPr lang="en-US" dirty="0">
                <a:solidFill>
                  <a:srgbClr val="FF0000"/>
                </a:solidFill>
              </a:rPr>
              <a:t>modified</a:t>
            </a:r>
            <a:r>
              <a:rPr lang="en-US" dirty="0"/>
              <a:t>.</a:t>
            </a:r>
          </a:p>
        </p:txBody>
      </p:sp>
      <p:sp>
        <p:nvSpPr>
          <p:cNvPr id="2" name="Slide Number Placeholder 1">
            <a:extLst>
              <a:ext uri="{FF2B5EF4-FFF2-40B4-BE49-F238E27FC236}">
                <a16:creationId xmlns:a16="http://schemas.microsoft.com/office/drawing/2014/main" id="{C64F0B79-B8DD-1A4D-9ABF-41526C18F9CF}"/>
              </a:ext>
            </a:extLst>
          </p:cNvPr>
          <p:cNvSpPr>
            <a:spLocks noGrp="1"/>
          </p:cNvSpPr>
          <p:nvPr>
            <p:ph type="sldNum" sz="quarter" idx="12"/>
          </p:nvPr>
        </p:nvSpPr>
        <p:spPr/>
        <p:txBody>
          <a:bodyPr/>
          <a:lstStyle/>
          <a:p>
            <a:fld id="{DEBDE3CC-F7E5-4627-9DAE-5FDEF2C19E00}" type="slidenum">
              <a:rPr lang="ko-KR" altLang="en-US" smtClean="0"/>
              <a:t>61</a:t>
            </a:fld>
            <a:endParaRPr lang="ko-KR"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B83B3143-AE2E-A44C-B237-FF675C332259}"/>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Get ready to use Git!</a:t>
            </a:r>
          </a:p>
        </p:txBody>
      </p:sp>
      <p:sp>
        <p:nvSpPr>
          <p:cNvPr id="3" name="Content Placeholder 2">
            <a:extLst>
              <a:ext uri="{FF2B5EF4-FFF2-40B4-BE49-F238E27FC236}">
                <a16:creationId xmlns:a16="http://schemas.microsoft.com/office/drawing/2014/main" id="{7EEB92BB-AE52-8142-834D-A69375F66305}"/>
              </a:ext>
            </a:extLst>
          </p:cNvPr>
          <p:cNvSpPr>
            <a:spLocks noGrp="1"/>
          </p:cNvSpPr>
          <p:nvPr>
            <p:ph idx="1"/>
            <p:custDataLst>
              <p:tags r:id="rId2"/>
            </p:custDataLst>
          </p:nvPr>
        </p:nvSpPr>
        <p:spPr>
          <a:xfrm>
            <a:off x="543767" y="2286000"/>
            <a:ext cx="11136604" cy="3995057"/>
          </a:xfrm>
        </p:spPr>
        <p:txBody>
          <a:bodyPr>
            <a:normAutofit/>
          </a:bodyPr>
          <a:lstStyle/>
          <a:p>
            <a:pPr>
              <a:defRPr/>
            </a:pPr>
            <a:r>
              <a:rPr lang="en-US" dirty="0"/>
              <a:t>Set the </a:t>
            </a:r>
            <a:r>
              <a:rPr lang="en-US" dirty="0">
                <a:solidFill>
                  <a:srgbClr val="FF0000"/>
                </a:solidFill>
              </a:rPr>
              <a:t>name and email</a:t>
            </a:r>
            <a:r>
              <a:rPr lang="en-US" dirty="0"/>
              <a:t>  for </a:t>
            </a:r>
            <a:r>
              <a:rPr lang="en-US" dirty="0" err="1"/>
              <a:t>Git</a:t>
            </a:r>
            <a:r>
              <a:rPr lang="en-US" dirty="0"/>
              <a:t> to use </a:t>
            </a:r>
            <a:r>
              <a:rPr lang="en-US" dirty="0">
                <a:solidFill>
                  <a:srgbClr val="FF0000"/>
                </a:solidFill>
              </a:rPr>
              <a:t>when</a:t>
            </a:r>
            <a:r>
              <a:rPr lang="en-US" dirty="0"/>
              <a:t> you </a:t>
            </a:r>
            <a:r>
              <a:rPr lang="en-US" dirty="0">
                <a:solidFill>
                  <a:srgbClr val="FF0000"/>
                </a:solidFill>
              </a:rPr>
              <a:t>commit</a:t>
            </a:r>
            <a:r>
              <a:rPr lang="en-US" dirty="0"/>
              <a:t>:</a:t>
            </a:r>
          </a:p>
          <a:p>
            <a:pPr marL="622300" lvl="1" indent="0">
              <a:buNone/>
              <a:defRPr/>
            </a:pPr>
            <a:r>
              <a:rPr lang="en-US" sz="2000" b="1" dirty="0">
                <a:solidFill>
                  <a:srgbClr val="404040"/>
                </a:solidFill>
                <a:latin typeface="Consolas" charset="0"/>
              </a:rPr>
              <a:t> $ </a:t>
            </a:r>
            <a:r>
              <a:rPr lang="en-US" sz="2000" b="1" dirty="0" err="1">
                <a:solidFill>
                  <a:srgbClr val="404040"/>
                </a:solidFill>
                <a:latin typeface="Consolas" charset="0"/>
              </a:rPr>
              <a:t>git</a:t>
            </a:r>
            <a:r>
              <a:rPr lang="en-US" sz="2000" b="1" dirty="0">
                <a:solidFill>
                  <a:srgbClr val="404040"/>
                </a:solidFill>
                <a:latin typeface="Consolas" charset="0"/>
              </a:rPr>
              <a:t> </a:t>
            </a:r>
            <a:r>
              <a:rPr lang="en-US" sz="2000" b="1" dirty="0" err="1">
                <a:solidFill>
                  <a:srgbClr val="404040"/>
                </a:solidFill>
                <a:latin typeface="Consolas" charset="0"/>
              </a:rPr>
              <a:t>config</a:t>
            </a:r>
            <a:r>
              <a:rPr lang="en-US" sz="2000" b="1" dirty="0">
                <a:solidFill>
                  <a:srgbClr val="404040"/>
                </a:solidFill>
                <a:latin typeface="Consolas" charset="0"/>
              </a:rPr>
              <a:t> --global user.name “Bugs Bunny”</a:t>
            </a:r>
          </a:p>
          <a:p>
            <a:pPr marL="622300" lvl="1" indent="0">
              <a:buNone/>
              <a:defRPr/>
            </a:pPr>
            <a:r>
              <a:rPr lang="en-US" sz="2000" b="1" dirty="0">
                <a:solidFill>
                  <a:srgbClr val="404040"/>
                </a:solidFill>
                <a:latin typeface="Consolas" charset="0"/>
              </a:rPr>
              <a:t> $ </a:t>
            </a:r>
            <a:r>
              <a:rPr lang="en-US" sz="2000" b="1" dirty="0" err="1">
                <a:solidFill>
                  <a:srgbClr val="404040"/>
                </a:solidFill>
                <a:latin typeface="Consolas" charset="0"/>
              </a:rPr>
              <a:t>git</a:t>
            </a:r>
            <a:r>
              <a:rPr lang="en-US" sz="2000" b="1" dirty="0">
                <a:solidFill>
                  <a:srgbClr val="404040"/>
                </a:solidFill>
                <a:latin typeface="Consolas" charset="0"/>
              </a:rPr>
              <a:t> </a:t>
            </a:r>
            <a:r>
              <a:rPr lang="en-US" sz="2000" b="1" dirty="0" err="1">
                <a:solidFill>
                  <a:srgbClr val="404040"/>
                </a:solidFill>
                <a:latin typeface="Consolas" charset="0"/>
              </a:rPr>
              <a:t>config</a:t>
            </a:r>
            <a:r>
              <a:rPr lang="en-US" sz="2000" b="1" dirty="0">
                <a:solidFill>
                  <a:srgbClr val="404040"/>
                </a:solidFill>
                <a:latin typeface="Consolas" charset="0"/>
              </a:rPr>
              <a:t> --global </a:t>
            </a:r>
            <a:r>
              <a:rPr lang="en-US" sz="2000" b="1" dirty="0" err="1">
                <a:solidFill>
                  <a:srgbClr val="404040"/>
                </a:solidFill>
                <a:latin typeface="Consolas" charset="0"/>
              </a:rPr>
              <a:t>user.email</a:t>
            </a:r>
            <a:r>
              <a:rPr lang="en-US" sz="2000" b="1" dirty="0">
                <a:solidFill>
                  <a:srgbClr val="404040"/>
                </a:solidFill>
                <a:latin typeface="Consolas" charset="0"/>
              </a:rPr>
              <a:t> </a:t>
            </a:r>
            <a:r>
              <a:rPr lang="en-US" sz="2000" b="1" dirty="0">
                <a:solidFill>
                  <a:srgbClr val="404040"/>
                </a:solidFill>
                <a:latin typeface="Consolas" charset="0"/>
                <a:hlinkClick r:id="rId4"/>
              </a:rPr>
              <a:t>bugs@gmail.com</a:t>
            </a:r>
            <a:endParaRPr lang="en-US" sz="2000" b="1" dirty="0">
              <a:solidFill>
                <a:srgbClr val="404040"/>
              </a:solidFill>
              <a:latin typeface="Consolas" charset="0"/>
            </a:endParaRPr>
          </a:p>
          <a:p>
            <a:pPr marL="965200" lvl="1" indent="-342900">
              <a:defRPr/>
            </a:pPr>
            <a:r>
              <a:rPr lang="en-US" dirty="0"/>
              <a:t>You can call </a:t>
            </a:r>
            <a:r>
              <a:rPr lang="en-US" sz="1800" b="1" dirty="0" err="1">
                <a:solidFill>
                  <a:srgbClr val="404040"/>
                </a:solidFill>
                <a:latin typeface="Consolas" charset="0"/>
              </a:rPr>
              <a:t>git</a:t>
            </a:r>
            <a:r>
              <a:rPr lang="en-US" sz="1800" b="1" dirty="0">
                <a:solidFill>
                  <a:srgbClr val="404040"/>
                </a:solidFill>
                <a:latin typeface="Consolas" charset="0"/>
              </a:rPr>
              <a:t> </a:t>
            </a:r>
            <a:r>
              <a:rPr lang="en-US" sz="1800" b="1" dirty="0" err="1">
                <a:solidFill>
                  <a:srgbClr val="404040"/>
                </a:solidFill>
                <a:latin typeface="Consolas" charset="0"/>
              </a:rPr>
              <a:t>config</a:t>
            </a:r>
            <a:r>
              <a:rPr lang="en-US" sz="1800" b="1" dirty="0">
                <a:solidFill>
                  <a:srgbClr val="404040"/>
                </a:solidFill>
                <a:latin typeface="Consolas" charset="0"/>
              </a:rPr>
              <a:t> –-list </a:t>
            </a:r>
            <a:r>
              <a:rPr lang="en-US" dirty="0"/>
              <a:t>to </a:t>
            </a:r>
            <a:r>
              <a:rPr lang="en-US" dirty="0">
                <a:solidFill>
                  <a:srgbClr val="FF0000"/>
                </a:solidFill>
              </a:rPr>
              <a:t>verify</a:t>
            </a:r>
            <a:r>
              <a:rPr lang="en-US" dirty="0"/>
              <a:t> these are </a:t>
            </a:r>
            <a:r>
              <a:rPr lang="en-US" dirty="0">
                <a:solidFill>
                  <a:srgbClr val="FF0000"/>
                </a:solidFill>
              </a:rPr>
              <a:t>set</a:t>
            </a:r>
            <a:r>
              <a:rPr lang="en-US" dirty="0"/>
              <a:t>.</a:t>
            </a:r>
          </a:p>
          <a:p>
            <a:pPr marL="965200" lvl="1" indent="-342900">
              <a:defRPr/>
            </a:pPr>
            <a:r>
              <a:rPr lang="en-US" dirty="0"/>
              <a:t>These will be set globally for all </a:t>
            </a:r>
            <a:r>
              <a:rPr lang="en-US" dirty="0" err="1"/>
              <a:t>Git</a:t>
            </a:r>
            <a:r>
              <a:rPr lang="en-US" dirty="0"/>
              <a:t> projects you work with.</a:t>
            </a:r>
          </a:p>
          <a:p>
            <a:pPr marL="965200" lvl="1" indent="-342900">
              <a:defRPr/>
            </a:pPr>
            <a:r>
              <a:rPr lang="en-US" sz="2000" dirty="0"/>
              <a:t>You can set variables on a </a:t>
            </a:r>
            <a:r>
              <a:rPr lang="en-US" sz="2000" dirty="0">
                <a:solidFill>
                  <a:srgbClr val="FF0000"/>
                </a:solidFill>
              </a:rPr>
              <a:t>project-only</a:t>
            </a:r>
            <a:r>
              <a:rPr lang="en-US" sz="2000" dirty="0"/>
              <a:t> basis by </a:t>
            </a:r>
            <a:r>
              <a:rPr lang="en-US" sz="2000" b="1" u="sng" dirty="0">
                <a:solidFill>
                  <a:srgbClr val="FF0000"/>
                </a:solidFill>
              </a:rPr>
              <a:t>not</a:t>
            </a:r>
            <a:r>
              <a:rPr lang="en-US" sz="2000" dirty="0">
                <a:solidFill>
                  <a:srgbClr val="FF0000"/>
                </a:solidFill>
              </a:rPr>
              <a:t> using</a:t>
            </a:r>
            <a:r>
              <a:rPr lang="en-US" sz="2000" dirty="0"/>
              <a:t> the </a:t>
            </a:r>
            <a:r>
              <a:rPr lang="en-US" sz="2000" b="1" dirty="0">
                <a:solidFill>
                  <a:srgbClr val="404040"/>
                </a:solidFill>
                <a:latin typeface="Consolas" charset="0"/>
              </a:rPr>
              <a:t>--</a:t>
            </a:r>
            <a:r>
              <a:rPr lang="en-US" sz="2000" b="1" dirty="0">
                <a:solidFill>
                  <a:srgbClr val="FF0000"/>
                </a:solidFill>
                <a:latin typeface="Consolas" charset="0"/>
              </a:rPr>
              <a:t>global</a:t>
            </a:r>
            <a:r>
              <a:rPr lang="en-US" sz="2000" b="1" dirty="0">
                <a:solidFill>
                  <a:srgbClr val="404040"/>
                </a:solidFill>
                <a:latin typeface="Consolas" charset="0"/>
              </a:rPr>
              <a:t> </a:t>
            </a:r>
            <a:r>
              <a:rPr lang="en-US" sz="2000" dirty="0"/>
              <a:t>flag.</a:t>
            </a:r>
          </a:p>
          <a:p>
            <a:pPr>
              <a:defRPr/>
            </a:pPr>
            <a:r>
              <a:rPr lang="en-US" dirty="0"/>
              <a:t>The </a:t>
            </a:r>
            <a:r>
              <a:rPr lang="en-US" dirty="0">
                <a:solidFill>
                  <a:srgbClr val="FF0000"/>
                </a:solidFill>
              </a:rPr>
              <a:t>latest</a:t>
            </a:r>
            <a:r>
              <a:rPr lang="en-US" dirty="0"/>
              <a:t> version of </a:t>
            </a:r>
            <a:r>
              <a:rPr lang="en-US" dirty="0">
                <a:solidFill>
                  <a:srgbClr val="FF0000"/>
                </a:solidFill>
              </a:rPr>
              <a:t>git</a:t>
            </a:r>
            <a:r>
              <a:rPr lang="en-US" dirty="0"/>
              <a:t> will also prompt you that </a:t>
            </a:r>
            <a:r>
              <a:rPr lang="en-US" b="1" dirty="0" err="1">
                <a:solidFill>
                  <a:srgbClr val="FF0000"/>
                </a:solidFill>
                <a:latin typeface="Consolas" charset="0"/>
              </a:rPr>
              <a:t>push</a:t>
            </a:r>
            <a:r>
              <a:rPr lang="en-US" b="1" dirty="0" err="1">
                <a:solidFill>
                  <a:srgbClr val="404040"/>
                </a:solidFill>
                <a:latin typeface="Consolas" charset="0"/>
              </a:rPr>
              <a:t>.</a:t>
            </a:r>
            <a:r>
              <a:rPr lang="en-US" b="1" dirty="0" err="1">
                <a:solidFill>
                  <a:srgbClr val="FF0000"/>
                </a:solidFill>
                <a:latin typeface="Consolas" charset="0"/>
              </a:rPr>
              <a:t>default</a:t>
            </a:r>
            <a:r>
              <a:rPr lang="en-US" dirty="0"/>
              <a:t> is not set</a:t>
            </a:r>
          </a:p>
          <a:p>
            <a:pPr lvl="1">
              <a:defRPr/>
            </a:pPr>
            <a:r>
              <a:rPr lang="en-US" dirty="0"/>
              <a:t>To </a:t>
            </a:r>
            <a:r>
              <a:rPr lang="en-US" dirty="0">
                <a:solidFill>
                  <a:srgbClr val="FF0000"/>
                </a:solidFill>
              </a:rPr>
              <a:t>make</a:t>
            </a:r>
            <a:r>
              <a:rPr lang="en-US" dirty="0"/>
              <a:t> this warning </a:t>
            </a:r>
            <a:r>
              <a:rPr lang="en-US" dirty="0">
                <a:solidFill>
                  <a:srgbClr val="FF0000"/>
                </a:solidFill>
              </a:rPr>
              <a:t>go</a:t>
            </a:r>
            <a:r>
              <a:rPr lang="en-US" dirty="0"/>
              <a:t> </a:t>
            </a:r>
            <a:r>
              <a:rPr lang="en-US" dirty="0">
                <a:solidFill>
                  <a:srgbClr val="FF0000"/>
                </a:solidFill>
              </a:rPr>
              <a:t>away</a:t>
            </a:r>
            <a:r>
              <a:rPr lang="en-US" dirty="0"/>
              <a:t> with:</a:t>
            </a:r>
          </a:p>
          <a:p>
            <a:pPr marL="622300" lvl="1" indent="0">
              <a:buNone/>
              <a:defRPr/>
            </a:pPr>
            <a:r>
              <a:rPr lang="en-US" sz="2000" b="1" dirty="0">
                <a:solidFill>
                  <a:srgbClr val="404040"/>
                </a:solidFill>
                <a:latin typeface="Consolas" charset="0"/>
              </a:rPr>
              <a:t>$ git config --global </a:t>
            </a:r>
            <a:r>
              <a:rPr lang="en-US" sz="2000" b="1" dirty="0" err="1">
                <a:solidFill>
                  <a:srgbClr val="404040"/>
                </a:solidFill>
                <a:latin typeface="Consolas" charset="0"/>
              </a:rPr>
              <a:t>push.default</a:t>
            </a:r>
            <a:r>
              <a:rPr lang="en-US" sz="2000" b="1" dirty="0">
                <a:solidFill>
                  <a:srgbClr val="404040"/>
                </a:solidFill>
                <a:latin typeface="Consolas" charset="0"/>
              </a:rPr>
              <a:t> simple</a:t>
            </a:r>
            <a:endParaRPr lang="en-US" sz="2200" b="1" dirty="0">
              <a:solidFill>
                <a:srgbClr val="404040"/>
              </a:solidFill>
              <a:latin typeface="Consolas" charset="0"/>
            </a:endParaRPr>
          </a:p>
          <a:p>
            <a:pPr marL="228600" indent="0">
              <a:buNone/>
              <a:defRPr/>
            </a:pPr>
            <a:endParaRPr lang="en-US" sz="2200" b="1" dirty="0">
              <a:solidFill>
                <a:srgbClr val="404040"/>
              </a:solidFill>
              <a:latin typeface="Consolas" charset="0"/>
            </a:endParaRPr>
          </a:p>
          <a:p>
            <a:pPr marL="228600" indent="0">
              <a:buNone/>
              <a:defRPr/>
            </a:pPr>
            <a:endParaRPr lang="en-US" sz="2200" b="1" dirty="0">
              <a:solidFill>
                <a:srgbClr val="404040"/>
              </a:solidFill>
              <a:latin typeface="Consolas" charset="0"/>
            </a:endParaRPr>
          </a:p>
          <a:p>
            <a:pPr marL="228600" indent="0">
              <a:buNone/>
              <a:defRPr/>
            </a:pPr>
            <a:endParaRPr lang="en-US" sz="2200" b="1" dirty="0">
              <a:solidFill>
                <a:srgbClr val="404040"/>
              </a:solidFill>
              <a:latin typeface="Consolas" charset="0"/>
            </a:endParaRPr>
          </a:p>
          <a:p>
            <a:pPr>
              <a:defRPr/>
            </a:pPr>
            <a:endParaRPr lang="en-US" sz="2200" b="1" dirty="0">
              <a:solidFill>
                <a:srgbClr val="404040"/>
              </a:solidFill>
              <a:latin typeface="Consolas" charset="0"/>
            </a:endParaRPr>
          </a:p>
          <a:p>
            <a:pPr>
              <a:defRPr/>
            </a:pPr>
            <a:endParaRPr lang="en-US" sz="2200" b="1" dirty="0">
              <a:solidFill>
                <a:srgbClr val="404040"/>
              </a:solidFill>
              <a:latin typeface="Consolas" charset="0"/>
            </a:endParaRPr>
          </a:p>
        </p:txBody>
      </p:sp>
      <p:sp>
        <p:nvSpPr>
          <p:cNvPr id="2" name="Slide Number Placeholder 1">
            <a:extLst>
              <a:ext uri="{FF2B5EF4-FFF2-40B4-BE49-F238E27FC236}">
                <a16:creationId xmlns:a16="http://schemas.microsoft.com/office/drawing/2014/main" id="{88EEED6B-A476-D44C-8AC6-9A82A4E27DB6}"/>
              </a:ext>
            </a:extLst>
          </p:cNvPr>
          <p:cNvSpPr>
            <a:spLocks noGrp="1"/>
          </p:cNvSpPr>
          <p:nvPr>
            <p:ph type="sldNum" sz="quarter" idx="12"/>
          </p:nvPr>
        </p:nvSpPr>
        <p:spPr/>
        <p:txBody>
          <a:bodyPr/>
          <a:lstStyle/>
          <a:p>
            <a:fld id="{DEBDE3CC-F7E5-4627-9DAE-5FDEF2C19E00}" type="slidenum">
              <a:rPr lang="ko-KR" altLang="en-US" smtClean="0"/>
              <a:t>62</a:t>
            </a:fld>
            <a:endParaRPr lang="ko-KR"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F940E1F-CFA3-6D44-BCC0-7E8232EED034}"/>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Create a local copy of a repo</a:t>
            </a:r>
          </a:p>
        </p:txBody>
      </p:sp>
      <p:sp>
        <p:nvSpPr>
          <p:cNvPr id="3" name="Content Placeholder 2">
            <a:extLst>
              <a:ext uri="{FF2B5EF4-FFF2-40B4-BE49-F238E27FC236}">
                <a16:creationId xmlns:a16="http://schemas.microsoft.com/office/drawing/2014/main" id="{E9ACF211-9C48-5248-B45F-E411E3B9C2F8}"/>
              </a:ext>
            </a:extLst>
          </p:cNvPr>
          <p:cNvSpPr>
            <a:spLocks noGrp="1"/>
          </p:cNvSpPr>
          <p:nvPr>
            <p:ph idx="1"/>
            <p:custDataLst>
              <p:tags r:id="rId2"/>
            </p:custDataLst>
          </p:nvPr>
        </p:nvSpPr>
        <p:spPr>
          <a:xfrm>
            <a:off x="413657" y="2253342"/>
            <a:ext cx="11136086" cy="4604657"/>
          </a:xfrm>
        </p:spPr>
        <p:txBody>
          <a:bodyPr>
            <a:normAutofit fontScale="92500" lnSpcReduction="10000"/>
          </a:bodyPr>
          <a:lstStyle/>
          <a:p>
            <a:pPr>
              <a:defRPr/>
            </a:pPr>
            <a:r>
              <a:rPr lang="en-US" sz="2100" dirty="0">
                <a:solidFill>
                  <a:srgbClr val="FF0000"/>
                </a:solidFill>
              </a:rPr>
              <a:t>Two</a:t>
            </a:r>
            <a:r>
              <a:rPr lang="en-US" sz="2100" dirty="0"/>
              <a:t> common </a:t>
            </a:r>
            <a:r>
              <a:rPr lang="en-US" sz="2100" dirty="0">
                <a:solidFill>
                  <a:srgbClr val="FF0000"/>
                </a:solidFill>
              </a:rPr>
              <a:t>scenarios</a:t>
            </a:r>
            <a:r>
              <a:rPr lang="en-US" sz="2100" dirty="0"/>
              <a:t>: (only do one of these)</a:t>
            </a:r>
          </a:p>
          <a:p>
            <a:pPr marL="922338" lvl="1" indent="-455613">
              <a:buFont typeface="+mj-lt"/>
              <a:buAutoNum type="alphaLcParenR"/>
              <a:defRPr/>
            </a:pPr>
            <a:r>
              <a:rPr lang="en-US" sz="2100" dirty="0"/>
              <a:t>To </a:t>
            </a:r>
            <a:r>
              <a:rPr lang="en-US" sz="2100" b="1" u="sng" dirty="0">
                <a:solidFill>
                  <a:srgbClr val="FF0000"/>
                </a:solidFill>
              </a:rPr>
              <a:t>clone</a:t>
            </a:r>
            <a:r>
              <a:rPr lang="en-US" sz="2100" b="1" u="sng" dirty="0"/>
              <a:t> an already existing repo </a:t>
            </a:r>
            <a:r>
              <a:rPr lang="en-US" sz="2100" dirty="0"/>
              <a:t>to your current directory:</a:t>
            </a:r>
          </a:p>
          <a:p>
            <a:pPr marL="228600" indent="0">
              <a:buNone/>
              <a:defRPr/>
            </a:pPr>
            <a:r>
              <a:rPr lang="en-US" sz="2200" b="1" dirty="0">
                <a:solidFill>
                  <a:srgbClr val="404040"/>
                </a:solidFill>
                <a:latin typeface="Consolas" charset="0"/>
              </a:rPr>
              <a:t>		$ git clone &lt;</a:t>
            </a:r>
            <a:r>
              <a:rPr lang="en-US" sz="2200" b="1" dirty="0" err="1">
                <a:solidFill>
                  <a:srgbClr val="404040"/>
                </a:solidFill>
                <a:latin typeface="Consolas" charset="0"/>
              </a:rPr>
              <a:t>url</a:t>
            </a:r>
            <a:r>
              <a:rPr lang="en-US" sz="2200" b="1" dirty="0">
                <a:solidFill>
                  <a:srgbClr val="404040"/>
                </a:solidFill>
                <a:latin typeface="Consolas" charset="0"/>
              </a:rPr>
              <a:t>&gt; [local </a:t>
            </a:r>
            <a:r>
              <a:rPr lang="en-US" sz="2200" b="1" dirty="0" err="1">
                <a:solidFill>
                  <a:srgbClr val="404040"/>
                </a:solidFill>
                <a:latin typeface="Consolas" charset="0"/>
              </a:rPr>
              <a:t>dir</a:t>
            </a:r>
            <a:r>
              <a:rPr lang="en-US" sz="2200" b="1" dirty="0">
                <a:solidFill>
                  <a:srgbClr val="404040"/>
                </a:solidFill>
                <a:latin typeface="Consolas" charset="0"/>
              </a:rPr>
              <a:t> name]</a:t>
            </a:r>
          </a:p>
          <a:p>
            <a:pPr marL="228600" indent="0">
              <a:buNone/>
              <a:defRPr/>
            </a:pPr>
            <a:r>
              <a:rPr lang="en-US" sz="2000" dirty="0"/>
              <a:t>		C</a:t>
            </a:r>
            <a:r>
              <a:rPr lang="en-US" sz="2200" dirty="0"/>
              <a:t>reates a directory named </a:t>
            </a:r>
            <a:r>
              <a:rPr lang="en-US" sz="2200" i="1" dirty="0"/>
              <a:t>local </a:t>
            </a:r>
            <a:r>
              <a:rPr lang="en-US" sz="2200" i="1" dirty="0" err="1"/>
              <a:t>dir</a:t>
            </a:r>
            <a:r>
              <a:rPr lang="en-US" sz="2200" i="1" dirty="0"/>
              <a:t> name</a:t>
            </a:r>
            <a:endParaRPr lang="en-US" sz="2200" dirty="0"/>
          </a:p>
          <a:p>
            <a:pPr marL="228600" indent="0">
              <a:buNone/>
              <a:defRPr/>
            </a:pPr>
            <a:r>
              <a:rPr lang="en-US" sz="2200" dirty="0"/>
              <a:t>		Example: </a:t>
            </a:r>
            <a:r>
              <a:rPr lang="en-US" b="1" dirty="0">
                <a:solidFill>
                  <a:srgbClr val="404040"/>
                </a:solidFill>
                <a:latin typeface="Consolas" charset="0"/>
              </a:rPr>
              <a:t>git clone https://</a:t>
            </a:r>
            <a:r>
              <a:rPr lang="en-US" b="1" dirty="0" err="1">
                <a:solidFill>
                  <a:srgbClr val="404040"/>
                </a:solidFill>
                <a:latin typeface="Consolas" charset="0"/>
              </a:rPr>
              <a:t>github.com</a:t>
            </a:r>
            <a:r>
              <a:rPr lang="en-US" b="1" dirty="0">
                <a:solidFill>
                  <a:srgbClr val="404040"/>
                </a:solidFill>
                <a:latin typeface="Consolas" charset="0"/>
              </a:rPr>
              <a:t>/</a:t>
            </a:r>
            <a:r>
              <a:rPr lang="en-US" b="1" dirty="0" err="1">
                <a:solidFill>
                  <a:srgbClr val="404040"/>
                </a:solidFill>
                <a:latin typeface="Consolas" charset="0"/>
              </a:rPr>
              <a:t>zizutg</a:t>
            </a:r>
            <a:r>
              <a:rPr lang="en-US" b="1" dirty="0">
                <a:solidFill>
                  <a:srgbClr val="404040"/>
                </a:solidFill>
                <a:latin typeface="Consolas" charset="0"/>
              </a:rPr>
              <a:t>/py_101962</a:t>
            </a:r>
            <a:endParaRPr lang="en-US" sz="2200" b="1" dirty="0">
              <a:solidFill>
                <a:srgbClr val="404040"/>
              </a:solidFill>
              <a:latin typeface="Consolas" charset="0"/>
            </a:endParaRPr>
          </a:p>
          <a:p>
            <a:pPr marL="228600" indent="0">
              <a:buNone/>
              <a:defRPr/>
            </a:pPr>
            <a:endParaRPr lang="en-US" sz="1050" b="1" dirty="0">
              <a:solidFill>
                <a:srgbClr val="404040"/>
              </a:solidFill>
              <a:latin typeface="Consolas" charset="0"/>
            </a:endParaRPr>
          </a:p>
          <a:p>
            <a:pPr marL="929005" lvl="2" indent="-457200">
              <a:spcBef>
                <a:spcPts val="0"/>
              </a:spcBef>
              <a:buFont typeface="+mj-lt"/>
              <a:buAutoNum type="alphaLcParenR" startAt="2"/>
              <a:defRPr/>
            </a:pPr>
            <a:r>
              <a:rPr lang="en-US" sz="2200" dirty="0"/>
              <a:t>To </a:t>
            </a:r>
            <a:r>
              <a:rPr lang="en-US" sz="2200" b="1" u="sng" dirty="0">
                <a:solidFill>
                  <a:srgbClr val="FF0000"/>
                </a:solidFill>
              </a:rPr>
              <a:t>create</a:t>
            </a:r>
            <a:r>
              <a:rPr lang="en-US" sz="2200" b="1" u="sng" dirty="0"/>
              <a:t> a Git repo </a:t>
            </a:r>
            <a:r>
              <a:rPr lang="en-US" sz="2200" dirty="0"/>
              <a:t>in your current directory: </a:t>
            </a:r>
          </a:p>
          <a:p>
            <a:pPr marL="911225" lvl="2" indent="0">
              <a:buNone/>
              <a:defRPr/>
            </a:pPr>
            <a:r>
              <a:rPr lang="en-US" sz="1800" b="1" dirty="0">
                <a:solidFill>
                  <a:srgbClr val="404040"/>
                </a:solidFill>
                <a:latin typeface="Consolas" charset="0"/>
              </a:rPr>
              <a:t>$ </a:t>
            </a:r>
            <a:r>
              <a:rPr lang="en-US" sz="2200" b="1" dirty="0" err="1">
                <a:solidFill>
                  <a:srgbClr val="404040"/>
                </a:solidFill>
                <a:latin typeface="Consolas" charset="0"/>
              </a:rPr>
              <a:t>git</a:t>
            </a:r>
            <a:r>
              <a:rPr lang="en-US" sz="2200" b="1" dirty="0">
                <a:solidFill>
                  <a:srgbClr val="404040"/>
                </a:solidFill>
                <a:latin typeface="Consolas" charset="0"/>
              </a:rPr>
              <a:t> </a:t>
            </a:r>
            <a:r>
              <a:rPr lang="en-US" sz="2200" b="1" dirty="0" err="1">
                <a:solidFill>
                  <a:srgbClr val="404040"/>
                </a:solidFill>
                <a:latin typeface="Consolas" charset="0"/>
              </a:rPr>
              <a:t>init</a:t>
            </a:r>
            <a:endParaRPr lang="en-US" sz="2200" b="1" dirty="0">
              <a:solidFill>
                <a:srgbClr val="404040"/>
              </a:solidFill>
              <a:latin typeface="Consolas" charset="0"/>
            </a:endParaRPr>
          </a:p>
          <a:p>
            <a:pPr marL="911225" lvl="2" indent="0">
              <a:buNone/>
              <a:defRPr/>
            </a:pPr>
            <a:r>
              <a:rPr lang="en-US" sz="2200" dirty="0">
                <a:solidFill>
                  <a:schemeClr val="accent4">
                    <a:lumMod val="85000"/>
                    <a:lumOff val="15000"/>
                  </a:schemeClr>
                </a:solidFill>
              </a:rPr>
              <a:t>This will create a </a:t>
            </a:r>
            <a:r>
              <a:rPr lang="en-US" sz="2200" b="1" dirty="0">
                <a:solidFill>
                  <a:srgbClr val="404040"/>
                </a:solidFill>
                <a:latin typeface="Consolas" charset="0"/>
              </a:rPr>
              <a:t>.git </a:t>
            </a:r>
            <a:r>
              <a:rPr lang="en-US" sz="2200" dirty="0">
                <a:solidFill>
                  <a:schemeClr val="accent4">
                    <a:lumMod val="85000"/>
                    <a:lumOff val="15000"/>
                  </a:schemeClr>
                </a:solidFill>
              </a:rPr>
              <a:t>directory in your current directory</a:t>
            </a:r>
          </a:p>
          <a:p>
            <a:pPr marL="911225" lvl="2" indent="0">
              <a:buNone/>
              <a:defRPr/>
            </a:pPr>
            <a:r>
              <a:rPr lang="en-US" sz="2200" dirty="0">
                <a:solidFill>
                  <a:schemeClr val="accent4">
                    <a:lumMod val="75000"/>
                    <a:lumOff val="25000"/>
                  </a:schemeClr>
                </a:solidFill>
              </a:rPr>
              <a:t>Then you can commit files in your current directory into the local repo:</a:t>
            </a:r>
          </a:p>
          <a:p>
            <a:pPr marL="911225" lvl="2" indent="0">
              <a:buNone/>
              <a:defRPr/>
            </a:pPr>
            <a:r>
              <a:rPr lang="en-US" sz="2200" b="1" dirty="0">
                <a:solidFill>
                  <a:srgbClr val="404040"/>
                </a:solidFill>
                <a:latin typeface="Consolas" charset="0"/>
              </a:rPr>
              <a:t>$ git add [filename] or “.” for adding all</a:t>
            </a:r>
          </a:p>
          <a:p>
            <a:pPr marL="911225" lvl="2" indent="0">
              <a:buNone/>
              <a:defRPr/>
            </a:pPr>
            <a:r>
              <a:rPr lang="en-US" sz="2200" b="1" dirty="0">
                <a:solidFill>
                  <a:srgbClr val="404040"/>
                </a:solidFill>
                <a:latin typeface="Consolas" charset="0"/>
              </a:rPr>
              <a:t>$ </a:t>
            </a:r>
            <a:r>
              <a:rPr lang="en-US" sz="2200" b="1" dirty="0" err="1">
                <a:solidFill>
                  <a:srgbClr val="404040"/>
                </a:solidFill>
                <a:latin typeface="Consolas" charset="0"/>
              </a:rPr>
              <a:t>git</a:t>
            </a:r>
            <a:r>
              <a:rPr lang="en-US" sz="2200" b="1" dirty="0">
                <a:solidFill>
                  <a:srgbClr val="404040"/>
                </a:solidFill>
                <a:latin typeface="Consolas" charset="0"/>
              </a:rPr>
              <a:t> commit –m “initial project version</a:t>
            </a:r>
            <a:r>
              <a:rPr lang="en-US" sz="1800" b="1" dirty="0">
                <a:solidFill>
                  <a:srgbClr val="404040"/>
                </a:solidFill>
                <a:latin typeface="Consolas" charset="0"/>
              </a:rPr>
              <a:t>”</a:t>
            </a:r>
          </a:p>
          <a:p>
            <a:pPr>
              <a:defRPr/>
            </a:pPr>
            <a:endParaRPr lang="en-US" dirty="0"/>
          </a:p>
        </p:txBody>
      </p:sp>
      <p:sp>
        <p:nvSpPr>
          <p:cNvPr id="2" name="Slide Number Placeholder 1">
            <a:extLst>
              <a:ext uri="{FF2B5EF4-FFF2-40B4-BE49-F238E27FC236}">
                <a16:creationId xmlns:a16="http://schemas.microsoft.com/office/drawing/2014/main" id="{81FE002C-BDF4-5744-9294-9A9BA78D66E7}"/>
              </a:ext>
            </a:extLst>
          </p:cNvPr>
          <p:cNvSpPr>
            <a:spLocks noGrp="1"/>
          </p:cNvSpPr>
          <p:nvPr>
            <p:ph type="sldNum" sz="quarter" idx="12"/>
          </p:nvPr>
        </p:nvSpPr>
        <p:spPr/>
        <p:txBody>
          <a:bodyPr/>
          <a:lstStyle/>
          <a:p>
            <a:fld id="{DEBDE3CC-F7E5-4627-9DAE-5FDEF2C19E00}" type="slidenum">
              <a:rPr lang="ko-KR" altLang="en-US" smtClean="0"/>
              <a:t>63</a:t>
            </a:fld>
            <a:endParaRPr lang="ko-KR"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FEE5B3E-3892-FD49-8702-3ABEE3428D12}"/>
              </a:ext>
            </a:extLst>
          </p:cNvPr>
          <p:cNvSpPr>
            <a:spLocks noGrp="1" noChangeArrowheads="1"/>
          </p:cNvSpPr>
          <p:nvPr>
            <p:ph type="title"/>
            <p:custDataLst>
              <p:tags r:id="rId1"/>
            </p:custDataLst>
          </p:nvPr>
        </p:nvSpPr>
        <p:spPr/>
        <p:txBody>
          <a:bodyPr/>
          <a:lstStyle/>
          <a:p>
            <a:r>
              <a:rPr lang="en-US" altLang="en-US">
                <a:ea typeface="ＭＳ Ｐゴシック" panose="020B0600070205080204" pitchFamily="34" charset="-128"/>
              </a:rPr>
              <a:t>Git commands</a:t>
            </a:r>
          </a:p>
        </p:txBody>
      </p:sp>
      <p:graphicFrame>
        <p:nvGraphicFramePr>
          <p:cNvPr id="324747" name="Group 139">
            <a:extLst>
              <a:ext uri="{FF2B5EF4-FFF2-40B4-BE49-F238E27FC236}">
                <a16:creationId xmlns:a16="http://schemas.microsoft.com/office/drawing/2014/main" id="{67F73204-7A3A-F746-A6C6-1F8566489B44}"/>
              </a:ext>
            </a:extLst>
          </p:cNvPr>
          <p:cNvGraphicFramePr>
            <a:graphicFrameLocks noGrp="1"/>
          </p:cNvGraphicFramePr>
          <p:nvPr>
            <p:custDataLst>
              <p:tags r:id="rId2"/>
            </p:custDataLst>
            <p:extLst>
              <p:ext uri="{D42A27DB-BD31-4B8C-83A1-F6EECF244321}">
                <p14:modId xmlns:p14="http://schemas.microsoft.com/office/powerpoint/2010/main" val="2561283510"/>
              </p:ext>
            </p:extLst>
          </p:nvPr>
        </p:nvGraphicFramePr>
        <p:xfrm>
          <a:off x="370115" y="2386466"/>
          <a:ext cx="11234056" cy="3962023"/>
        </p:xfrm>
        <a:graphic>
          <a:graphicData uri="http://schemas.openxmlformats.org/drawingml/2006/table">
            <a:tbl>
              <a:tblPr/>
              <a:tblGrid>
                <a:gridCol w="3265713">
                  <a:extLst>
                    <a:ext uri="{9D8B030D-6E8A-4147-A177-3AD203B41FA5}">
                      <a16:colId xmlns:a16="http://schemas.microsoft.com/office/drawing/2014/main" val="20000"/>
                    </a:ext>
                  </a:extLst>
                </a:gridCol>
                <a:gridCol w="7968343">
                  <a:extLst>
                    <a:ext uri="{9D8B030D-6E8A-4147-A177-3AD203B41FA5}">
                      <a16:colId xmlns:a16="http://schemas.microsoft.com/office/drawing/2014/main" val="20001"/>
                    </a:ext>
                  </a:extLst>
                </a:gridCol>
              </a:tblGrid>
              <a:tr h="396208">
                <a:tc>
                  <a:txBody>
                    <a:bodyPr/>
                    <a:lstStyle/>
                    <a:p>
                      <a:pPr marL="0" marR="0" lvl="0" indent="0" algn="ctr" defTabSz="914400" rtl="0" eaLnBrk="0" fontAlgn="base" latinLnBrk="0" hangingPunct="0">
                        <a:lnSpc>
                          <a:spcPct val="100000"/>
                        </a:lnSpc>
                        <a:spcBef>
                          <a:spcPct val="20000"/>
                        </a:spcBef>
                        <a:spcAft>
                          <a:spcPct val="0"/>
                        </a:spcAft>
                        <a:buClr>
                          <a:srgbClr val="BD0901"/>
                        </a:buClr>
                        <a:buSzPct val="100000"/>
                        <a:buFontTx/>
                        <a:buNone/>
                        <a:tabLst/>
                      </a:pPr>
                      <a:r>
                        <a:rPr kumimoji="0" lang="en-US" sz="2000" b="1" i="0" u="none" strike="noStrike" cap="none" normalizeH="0" baseline="0" dirty="0">
                          <a:ln>
                            <a:noFill/>
                          </a:ln>
                          <a:solidFill>
                            <a:srgbClr val="262626"/>
                          </a:solidFill>
                          <a:effectLst/>
                          <a:latin typeface="Calibri" pitchFamily="34" charset="0"/>
                        </a:rPr>
                        <a:t>command</a:t>
                      </a: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BD0901"/>
                        </a:buClr>
                        <a:buSzPct val="100000"/>
                        <a:buFontTx/>
                        <a:buNone/>
                        <a:tabLst/>
                      </a:pPr>
                      <a:r>
                        <a:rPr kumimoji="0" lang="en-US" sz="2000" b="1" i="0" u="none" strike="noStrike" cap="none" normalizeH="0" baseline="0">
                          <a:ln>
                            <a:noFill/>
                          </a:ln>
                          <a:solidFill>
                            <a:srgbClr val="262626"/>
                          </a:solidFill>
                          <a:effectLst/>
                          <a:latin typeface="Calibri" pitchFamily="34" charset="0"/>
                        </a:rPr>
                        <a:t>description</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27">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onsolas" pitchFamily="49" charset="0"/>
                        </a:rPr>
                        <a:t> </a:t>
                      </a:r>
                      <a:r>
                        <a:rPr kumimoji="0" lang="en-US" sz="1800" b="0" i="0" u="none" strike="noStrike" cap="none" normalizeH="0" baseline="0" dirty="0" err="1">
                          <a:ln>
                            <a:noFill/>
                          </a:ln>
                          <a:solidFill>
                            <a:schemeClr val="tx1"/>
                          </a:solidFill>
                          <a:effectLst/>
                          <a:latin typeface="Consolas" pitchFamily="49" charset="0"/>
                        </a:rPr>
                        <a:t>git</a:t>
                      </a:r>
                      <a:r>
                        <a:rPr kumimoji="0" lang="en-US" sz="1800" b="0" i="0" u="none" strike="noStrike" cap="none" normalizeH="0" baseline="0" dirty="0">
                          <a:ln>
                            <a:noFill/>
                          </a:ln>
                          <a:solidFill>
                            <a:schemeClr val="tx1"/>
                          </a:solidFill>
                          <a:effectLst/>
                          <a:latin typeface="Consolas" pitchFamily="49" charset="0"/>
                        </a:rPr>
                        <a:t> clone </a:t>
                      </a:r>
                      <a:r>
                        <a:rPr kumimoji="0" lang="en-US" sz="1800" b="1" i="1" u="none" strike="noStrike" cap="none" normalizeH="0" baseline="0" dirty="0" err="1">
                          <a:ln>
                            <a:noFill/>
                          </a:ln>
                          <a:solidFill>
                            <a:schemeClr val="tx1"/>
                          </a:solidFill>
                          <a:effectLst/>
                          <a:latin typeface="Consolas" pitchFamily="49" charset="0"/>
                        </a:rPr>
                        <a:t>url</a:t>
                      </a:r>
                      <a:r>
                        <a:rPr kumimoji="0" lang="en-US" sz="1800" b="1" i="1" u="none" strike="noStrike" cap="none" normalizeH="0" baseline="0" dirty="0">
                          <a:ln>
                            <a:noFill/>
                          </a:ln>
                          <a:solidFill>
                            <a:schemeClr val="tx1"/>
                          </a:solidFill>
                          <a:effectLst/>
                          <a:latin typeface="Consolas" pitchFamily="49" charset="0"/>
                        </a:rPr>
                        <a:t> [</a:t>
                      </a:r>
                      <a:r>
                        <a:rPr kumimoji="0" lang="en-US" sz="1800" b="1" i="1" u="none" strike="noStrike" cap="none" normalizeH="0" baseline="0" dirty="0" err="1">
                          <a:ln>
                            <a:noFill/>
                          </a:ln>
                          <a:solidFill>
                            <a:schemeClr val="tx1"/>
                          </a:solidFill>
                          <a:effectLst/>
                          <a:latin typeface="Consolas" pitchFamily="49" charset="0"/>
                        </a:rPr>
                        <a:t>dir</a:t>
                      </a:r>
                      <a:r>
                        <a:rPr kumimoji="0" lang="en-US" sz="1800" b="1" i="1" u="none" strike="noStrike" cap="none" normalizeH="0" baseline="0" dirty="0">
                          <a:ln>
                            <a:noFill/>
                          </a:ln>
                          <a:solidFill>
                            <a:schemeClr val="tx1"/>
                          </a:solidFill>
                          <a:effectLst/>
                          <a:latin typeface="Consolas" pitchFamily="49" charset="0"/>
                        </a:rPr>
                        <a:t>]</a:t>
                      </a: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alibri" pitchFamily="34" charset="0"/>
                        </a:rPr>
                        <a:t>copy a </a:t>
                      </a:r>
                      <a:r>
                        <a:rPr kumimoji="0" lang="en-US" sz="2000" b="0" i="0" u="none" strike="noStrike" cap="none" normalizeH="0" baseline="0" dirty="0" err="1">
                          <a:ln>
                            <a:noFill/>
                          </a:ln>
                          <a:solidFill>
                            <a:schemeClr val="tx1"/>
                          </a:solidFill>
                          <a:effectLst/>
                          <a:latin typeface="Calibri" pitchFamily="34" charset="0"/>
                        </a:rPr>
                        <a:t>git</a:t>
                      </a:r>
                      <a:r>
                        <a:rPr kumimoji="0" lang="en-US" sz="2000" b="0" i="0" u="none" strike="noStrike" cap="none" normalizeH="0" baseline="0" dirty="0">
                          <a:ln>
                            <a:noFill/>
                          </a:ln>
                          <a:solidFill>
                            <a:schemeClr val="tx1"/>
                          </a:solidFill>
                          <a:effectLst/>
                          <a:latin typeface="Calibri" pitchFamily="34" charset="0"/>
                        </a:rPr>
                        <a:t> repository so you can add to it</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365727">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onsolas" pitchFamily="49" charset="0"/>
                        </a:rPr>
                        <a:t> </a:t>
                      </a:r>
                      <a:r>
                        <a:rPr kumimoji="0" lang="en-US" sz="2000" b="0" i="0" u="none" strike="noStrike" cap="none" normalizeH="0" baseline="0" dirty="0" err="1">
                          <a:ln>
                            <a:noFill/>
                          </a:ln>
                          <a:solidFill>
                            <a:schemeClr val="tx1"/>
                          </a:solidFill>
                          <a:effectLst/>
                          <a:latin typeface="Consolas" pitchFamily="49" charset="0"/>
                        </a:rPr>
                        <a:t>git</a:t>
                      </a:r>
                      <a:r>
                        <a:rPr kumimoji="0" lang="en-US" sz="2000" b="0" i="0" u="none" strike="noStrike" cap="none" normalizeH="0" baseline="0" dirty="0">
                          <a:ln>
                            <a:noFill/>
                          </a:ln>
                          <a:solidFill>
                            <a:schemeClr val="tx1"/>
                          </a:solidFill>
                          <a:effectLst/>
                          <a:latin typeface="Consolas" pitchFamily="49" charset="0"/>
                        </a:rPr>
                        <a:t> add </a:t>
                      </a:r>
                      <a:r>
                        <a:rPr kumimoji="0" lang="en-US" sz="2000" b="1" i="1" u="none" strike="noStrike" cap="none" normalizeH="0" baseline="0" dirty="0">
                          <a:ln>
                            <a:noFill/>
                          </a:ln>
                          <a:solidFill>
                            <a:schemeClr val="tx1"/>
                          </a:solidFill>
                          <a:effectLst/>
                          <a:latin typeface="Consolas" pitchFamily="49" charset="0"/>
                        </a:rPr>
                        <a:t>files</a:t>
                      </a: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alibri" pitchFamily="34" charset="0"/>
                        </a:rPr>
                        <a:t>adds file contents to the staging area</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365727">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onsolas" pitchFamily="49" charset="0"/>
                        </a:rPr>
                        <a:t> </a:t>
                      </a:r>
                      <a:r>
                        <a:rPr kumimoji="0" lang="en-US" sz="2000" b="0" i="0" u="none" strike="noStrike" cap="none" normalizeH="0" baseline="0" dirty="0" err="1">
                          <a:ln>
                            <a:noFill/>
                          </a:ln>
                          <a:solidFill>
                            <a:schemeClr val="tx1"/>
                          </a:solidFill>
                          <a:effectLst/>
                          <a:latin typeface="Consolas" pitchFamily="49" charset="0"/>
                        </a:rPr>
                        <a:t>git</a:t>
                      </a:r>
                      <a:r>
                        <a:rPr kumimoji="0" lang="en-US" sz="2000" b="0" i="0" u="none" strike="noStrike" cap="none" normalizeH="0" baseline="0" dirty="0">
                          <a:ln>
                            <a:noFill/>
                          </a:ln>
                          <a:solidFill>
                            <a:schemeClr val="tx1"/>
                          </a:solidFill>
                          <a:effectLst/>
                          <a:latin typeface="Consolas" pitchFamily="49" charset="0"/>
                        </a:rPr>
                        <a:t> commit</a:t>
                      </a:r>
                      <a:endParaRPr kumimoji="0" lang="en-US" sz="2000" b="1" i="1" u="none" strike="noStrike" cap="none" normalizeH="0" baseline="0" dirty="0">
                        <a:ln>
                          <a:noFill/>
                        </a:ln>
                        <a:solidFill>
                          <a:schemeClr val="tx1"/>
                        </a:solidFill>
                        <a:effectLst/>
                        <a:latin typeface="Consolas" pitchFamily="49" charset="0"/>
                      </a:endParaRP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alibri" pitchFamily="34" charset="0"/>
                        </a:rPr>
                        <a:t>records a snapshot of the staging area</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300260">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onsolas" pitchFamily="49" charset="0"/>
                        </a:rPr>
                        <a:t> </a:t>
                      </a:r>
                      <a:r>
                        <a:rPr kumimoji="0" lang="en-US" sz="2000" b="0" i="0" u="none" strike="noStrike" cap="none" normalizeH="0" baseline="0" dirty="0" err="1">
                          <a:ln>
                            <a:noFill/>
                          </a:ln>
                          <a:solidFill>
                            <a:schemeClr val="tx1"/>
                          </a:solidFill>
                          <a:effectLst/>
                          <a:latin typeface="Consolas" pitchFamily="49" charset="0"/>
                        </a:rPr>
                        <a:t>git</a:t>
                      </a:r>
                      <a:r>
                        <a:rPr kumimoji="0" lang="en-US" sz="2000" b="0" i="0" u="none" strike="noStrike" cap="none" normalizeH="0" baseline="0" dirty="0">
                          <a:ln>
                            <a:noFill/>
                          </a:ln>
                          <a:solidFill>
                            <a:schemeClr val="tx1"/>
                          </a:solidFill>
                          <a:effectLst/>
                          <a:latin typeface="Consolas" pitchFamily="49" charset="0"/>
                        </a:rPr>
                        <a:t> status</a:t>
                      </a:r>
                      <a:endParaRPr kumimoji="0" lang="en-US" sz="2000" b="1" i="1" u="none" strike="noStrike" cap="none" normalizeH="0" baseline="0" dirty="0">
                        <a:ln>
                          <a:noFill/>
                        </a:ln>
                        <a:solidFill>
                          <a:schemeClr val="tx1"/>
                        </a:solidFill>
                        <a:effectLst/>
                        <a:latin typeface="Consolas" pitchFamily="49" charset="0"/>
                      </a:endParaRP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alibri" pitchFamily="34" charset="0"/>
                        </a:rPr>
                        <a:t>view the status of your files in the working directory and staging area</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269805">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onsolas" pitchFamily="49" charset="0"/>
                        </a:rPr>
                        <a:t> </a:t>
                      </a:r>
                      <a:r>
                        <a:rPr kumimoji="0" lang="en-US" sz="1800" b="0" i="0" u="none" strike="noStrike" cap="none" normalizeH="0" baseline="0" dirty="0" err="1">
                          <a:ln>
                            <a:noFill/>
                          </a:ln>
                          <a:solidFill>
                            <a:schemeClr val="tx1"/>
                          </a:solidFill>
                          <a:effectLst/>
                          <a:latin typeface="Consolas" pitchFamily="49" charset="0"/>
                        </a:rPr>
                        <a:t>git</a:t>
                      </a:r>
                      <a:r>
                        <a:rPr kumimoji="0" lang="en-US" sz="1800" b="0" i="0" u="none" strike="noStrike" cap="none" normalizeH="0" baseline="0" dirty="0">
                          <a:ln>
                            <a:noFill/>
                          </a:ln>
                          <a:solidFill>
                            <a:schemeClr val="tx1"/>
                          </a:solidFill>
                          <a:effectLst/>
                          <a:latin typeface="Consolas" pitchFamily="49" charset="0"/>
                        </a:rPr>
                        <a:t> diff</a:t>
                      </a:r>
                      <a:endParaRPr kumimoji="0" lang="en-US" sz="1800" b="1" i="1" u="none" strike="noStrike" cap="none" normalizeH="0" baseline="0" dirty="0">
                        <a:ln>
                          <a:noFill/>
                        </a:ln>
                        <a:solidFill>
                          <a:schemeClr val="tx1"/>
                        </a:solidFill>
                        <a:effectLst/>
                        <a:latin typeface="Consolas" pitchFamily="49" charset="0"/>
                      </a:endParaRP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alibri" pitchFamily="34" charset="0"/>
                        </a:rPr>
                        <a:t>shows diff of what is staged and what is modified but </a:t>
                      </a:r>
                      <a:r>
                        <a:rPr kumimoji="0" lang="en-US" sz="2000" b="0" i="0" u="none" strike="noStrike" cap="none" normalizeH="0" baseline="0" dirty="0" err="1">
                          <a:ln>
                            <a:noFill/>
                          </a:ln>
                          <a:solidFill>
                            <a:schemeClr val="tx1"/>
                          </a:solidFill>
                          <a:effectLst/>
                          <a:latin typeface="Calibri" pitchFamily="34" charset="0"/>
                        </a:rPr>
                        <a:t>unstaged</a:t>
                      </a:r>
                      <a:endParaRPr kumimoji="0" lang="en-US" sz="2000" b="0" i="0" u="none" strike="noStrike" cap="none" normalizeH="0" baseline="0" dirty="0">
                        <a:ln>
                          <a:noFill/>
                        </a:ln>
                        <a:solidFill>
                          <a:schemeClr val="tx1"/>
                        </a:solidFill>
                        <a:effectLst/>
                        <a:latin typeface="Calibri" pitchFamily="34" charset="0"/>
                      </a:endParaRP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365727">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onsolas" pitchFamily="49" charset="0"/>
                        </a:rPr>
                        <a:t> </a:t>
                      </a:r>
                      <a:r>
                        <a:rPr kumimoji="0" lang="en-US" sz="2000" b="0" i="0" u="none" strike="noStrike" cap="none" normalizeH="0" baseline="0" dirty="0" err="1">
                          <a:ln>
                            <a:noFill/>
                          </a:ln>
                          <a:solidFill>
                            <a:schemeClr val="tx1"/>
                          </a:solidFill>
                          <a:effectLst/>
                          <a:latin typeface="Consolas" pitchFamily="49" charset="0"/>
                        </a:rPr>
                        <a:t>git</a:t>
                      </a:r>
                      <a:r>
                        <a:rPr kumimoji="0" lang="en-US" sz="2000" b="0" i="0" u="none" strike="noStrike" cap="none" normalizeH="0" baseline="0" dirty="0">
                          <a:ln>
                            <a:noFill/>
                          </a:ln>
                          <a:solidFill>
                            <a:schemeClr val="tx1"/>
                          </a:solidFill>
                          <a:effectLst/>
                          <a:latin typeface="Consolas" pitchFamily="49" charset="0"/>
                        </a:rPr>
                        <a:t> help </a:t>
                      </a:r>
                      <a:r>
                        <a:rPr kumimoji="0" lang="en-US" sz="2000" b="1" i="1" u="none" strike="noStrike" cap="none" normalizeH="0" baseline="0" dirty="0">
                          <a:ln>
                            <a:noFill/>
                          </a:ln>
                          <a:solidFill>
                            <a:schemeClr val="tx1"/>
                          </a:solidFill>
                          <a:effectLst/>
                          <a:latin typeface="Consolas" pitchFamily="49" charset="0"/>
                        </a:rPr>
                        <a:t>[command]</a:t>
                      </a: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alibri" pitchFamily="34" charset="0"/>
                        </a:rPr>
                        <a:t>get help info about a particular command</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207">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onsolas" pitchFamily="49" charset="0"/>
                        </a:rPr>
                        <a:t> </a:t>
                      </a:r>
                      <a:r>
                        <a:rPr kumimoji="0" lang="en-US" sz="2000" b="0" i="0" u="none" strike="noStrike" cap="none" normalizeH="0" baseline="0" dirty="0" err="1">
                          <a:ln>
                            <a:noFill/>
                          </a:ln>
                          <a:solidFill>
                            <a:schemeClr val="tx1"/>
                          </a:solidFill>
                          <a:effectLst/>
                          <a:latin typeface="Consolas" pitchFamily="49" charset="0"/>
                        </a:rPr>
                        <a:t>git</a:t>
                      </a:r>
                      <a:r>
                        <a:rPr kumimoji="0" lang="en-US" sz="2000" b="0" i="0" u="none" strike="noStrike" cap="none" normalizeH="0" baseline="0" dirty="0">
                          <a:ln>
                            <a:noFill/>
                          </a:ln>
                          <a:solidFill>
                            <a:schemeClr val="tx1"/>
                          </a:solidFill>
                          <a:effectLst/>
                          <a:latin typeface="Consolas" pitchFamily="49" charset="0"/>
                        </a:rPr>
                        <a:t> pull</a:t>
                      </a:r>
                      <a:endParaRPr kumimoji="0" lang="en-US" sz="2000" b="1" i="1" u="none" strike="noStrike" cap="none" normalizeH="0" baseline="0" dirty="0">
                        <a:ln>
                          <a:noFill/>
                        </a:ln>
                        <a:solidFill>
                          <a:schemeClr val="tx1"/>
                        </a:solidFill>
                        <a:effectLst/>
                        <a:latin typeface="Consolas" pitchFamily="49" charset="0"/>
                      </a:endParaRP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alibri" pitchFamily="34" charset="0"/>
                        </a:rPr>
                        <a:t>fetch from a remote repo and try to merge into the current branch</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7"/>
                  </a:ext>
                </a:extLst>
              </a:tr>
              <a:tr h="306944">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onsolas" pitchFamily="49" charset="0"/>
                        </a:rPr>
                        <a:t> </a:t>
                      </a:r>
                      <a:r>
                        <a:rPr kumimoji="0" lang="en-US" sz="2000" b="0" i="0" u="none" strike="noStrike" cap="none" normalizeH="0" baseline="0" dirty="0" err="1">
                          <a:ln>
                            <a:noFill/>
                          </a:ln>
                          <a:solidFill>
                            <a:schemeClr val="tx1"/>
                          </a:solidFill>
                          <a:effectLst/>
                          <a:latin typeface="Consolas" pitchFamily="49" charset="0"/>
                        </a:rPr>
                        <a:t>git</a:t>
                      </a:r>
                      <a:r>
                        <a:rPr kumimoji="0" lang="en-US" sz="2000" b="0" i="0" u="none" strike="noStrike" cap="none" normalizeH="0" baseline="0" dirty="0">
                          <a:ln>
                            <a:noFill/>
                          </a:ln>
                          <a:solidFill>
                            <a:schemeClr val="tx1"/>
                          </a:solidFill>
                          <a:effectLst/>
                          <a:latin typeface="Consolas" pitchFamily="49" charset="0"/>
                        </a:rPr>
                        <a:t> push</a:t>
                      </a:r>
                      <a:endParaRPr kumimoji="0" lang="en-US" sz="2000" b="1" i="1" u="none" strike="noStrike" cap="none" normalizeH="0" baseline="0" dirty="0">
                        <a:ln>
                          <a:noFill/>
                        </a:ln>
                        <a:solidFill>
                          <a:schemeClr val="tx1"/>
                        </a:solidFill>
                        <a:effectLst/>
                        <a:latin typeface="Consolas" pitchFamily="49" charset="0"/>
                      </a:endParaRP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2000" b="0" i="0" u="none" strike="noStrike" cap="none" normalizeH="0" baseline="0" dirty="0">
                          <a:ln>
                            <a:noFill/>
                          </a:ln>
                          <a:solidFill>
                            <a:schemeClr val="tx1"/>
                          </a:solidFill>
                          <a:effectLst/>
                          <a:latin typeface="Calibri" pitchFamily="34" charset="0"/>
                        </a:rPr>
                        <a:t>push your new branches and data to a remote repository</a:t>
                      </a: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8"/>
                  </a:ext>
                </a:extLst>
              </a:tr>
              <a:tr h="640027">
                <a:tc gridSpan="2">
                  <a:txBody>
                    <a:bodyPr/>
                    <a:lstStyle/>
                    <a:p>
                      <a:pPr marL="0" marR="0" lvl="0" indent="0" algn="ctr" defTabSz="914400" rtl="0" eaLnBrk="0" fontAlgn="base" latinLnBrk="0" hangingPunct="0">
                        <a:lnSpc>
                          <a:spcPct val="100000"/>
                        </a:lnSpc>
                        <a:spcBef>
                          <a:spcPct val="20000"/>
                        </a:spcBef>
                        <a:spcAft>
                          <a:spcPct val="0"/>
                        </a:spcAft>
                        <a:buClr>
                          <a:srgbClr val="BD0901"/>
                        </a:buClr>
                        <a:buSzPct val="100000"/>
                        <a:buFontTx/>
                        <a:buNone/>
                        <a:tabLst/>
                      </a:pPr>
                      <a:r>
                        <a:rPr kumimoji="0" lang="en-US" sz="1800" b="0" i="0" u="none" strike="noStrike" cap="none" normalizeH="0" baseline="0" dirty="0">
                          <a:ln>
                            <a:noFill/>
                          </a:ln>
                          <a:solidFill>
                            <a:srgbClr val="262626"/>
                          </a:solidFill>
                          <a:effectLst/>
                          <a:latin typeface="Calibri" pitchFamily="34" charset="0"/>
                        </a:rPr>
                        <a:t>others:</a:t>
                      </a:r>
                      <a:r>
                        <a:rPr kumimoji="0" lang="en-US" sz="1800" b="0" i="0" u="none" strike="noStrike" cap="none" normalizeH="0" baseline="0" dirty="0">
                          <a:ln>
                            <a:noFill/>
                          </a:ln>
                          <a:solidFill>
                            <a:srgbClr val="262626"/>
                          </a:solidFill>
                          <a:effectLst/>
                          <a:latin typeface="Consolas" pitchFamily="49" charset="0"/>
                        </a:rPr>
                        <a:t> </a:t>
                      </a:r>
                      <a:r>
                        <a:rPr kumimoji="0" lang="en-US" sz="1800" b="0" i="0" u="none" strike="noStrike" cap="none" normalizeH="0" baseline="0" dirty="0" err="1">
                          <a:ln>
                            <a:noFill/>
                          </a:ln>
                          <a:solidFill>
                            <a:srgbClr val="262626"/>
                          </a:solidFill>
                          <a:effectLst/>
                          <a:latin typeface="Consolas" pitchFamily="49" charset="0"/>
                        </a:rPr>
                        <a:t>init</a:t>
                      </a:r>
                      <a:r>
                        <a:rPr kumimoji="0" lang="en-US" sz="1800" b="0" i="0" u="none" strike="noStrike" cap="none" normalizeH="0" baseline="0" dirty="0">
                          <a:ln>
                            <a:noFill/>
                          </a:ln>
                          <a:solidFill>
                            <a:srgbClr val="262626"/>
                          </a:solidFill>
                          <a:effectLst/>
                          <a:latin typeface="Consolas" pitchFamily="49" charset="0"/>
                        </a:rPr>
                        <a:t>, reset, branch, checkout, merge, log, tag</a:t>
                      </a:r>
                    </a:p>
                  </a:txBody>
                  <a:tcPr marT="45700" marB="457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9"/>
                  </a:ext>
                </a:extLst>
              </a:tr>
            </a:tbl>
          </a:graphicData>
        </a:graphic>
      </p:graphicFrame>
      <p:sp>
        <p:nvSpPr>
          <p:cNvPr id="2" name="Slide Number Placeholder 1">
            <a:extLst>
              <a:ext uri="{FF2B5EF4-FFF2-40B4-BE49-F238E27FC236}">
                <a16:creationId xmlns:a16="http://schemas.microsoft.com/office/drawing/2014/main" id="{25729DA3-347A-0645-84D0-1B698E91CBA1}"/>
              </a:ext>
            </a:extLst>
          </p:cNvPr>
          <p:cNvSpPr>
            <a:spLocks noGrp="1"/>
          </p:cNvSpPr>
          <p:nvPr>
            <p:ph type="sldNum" sz="quarter" idx="12"/>
          </p:nvPr>
        </p:nvSpPr>
        <p:spPr/>
        <p:txBody>
          <a:bodyPr/>
          <a:lstStyle/>
          <a:p>
            <a:fld id="{DEBDE3CC-F7E5-4627-9DAE-5FDEF2C19E00}" type="slidenum">
              <a:rPr lang="ko-KR" altLang="en-US" smtClean="0"/>
              <a:t>64</a:t>
            </a:fld>
            <a:endParaRPr lang="ko-KR"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CEB97A8-40A7-C348-9273-E28DA4D5B778}"/>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Adding &amp; Committing files</a:t>
            </a:r>
          </a:p>
        </p:txBody>
      </p:sp>
      <p:sp>
        <p:nvSpPr>
          <p:cNvPr id="3" name="Content Placeholder 2">
            <a:extLst>
              <a:ext uri="{FF2B5EF4-FFF2-40B4-BE49-F238E27FC236}">
                <a16:creationId xmlns:a16="http://schemas.microsoft.com/office/drawing/2014/main" id="{34B7FF99-AE5E-5A43-9611-2266F600D1A9}"/>
              </a:ext>
            </a:extLst>
          </p:cNvPr>
          <p:cNvSpPr>
            <a:spLocks noGrp="1"/>
          </p:cNvSpPr>
          <p:nvPr>
            <p:ph idx="1"/>
            <p:custDataLst>
              <p:tags r:id="rId2"/>
            </p:custDataLst>
          </p:nvPr>
        </p:nvSpPr>
        <p:spPr>
          <a:xfrm>
            <a:off x="478971" y="2263240"/>
            <a:ext cx="11234058" cy="4459514"/>
          </a:xfrm>
        </p:spPr>
        <p:txBody>
          <a:bodyPr>
            <a:normAutofit lnSpcReduction="10000"/>
          </a:bodyPr>
          <a:lstStyle/>
          <a:p>
            <a:pPr>
              <a:defRPr/>
            </a:pPr>
            <a:r>
              <a:rPr lang="en-US" sz="1900" dirty="0"/>
              <a:t>The </a:t>
            </a:r>
            <a:r>
              <a:rPr lang="en-US" sz="1900" dirty="0">
                <a:solidFill>
                  <a:srgbClr val="FF0000"/>
                </a:solidFill>
              </a:rPr>
              <a:t>first</a:t>
            </a:r>
            <a:r>
              <a:rPr lang="en-US" sz="1900" dirty="0"/>
              <a:t> </a:t>
            </a:r>
            <a:r>
              <a:rPr lang="en-US" sz="1900" dirty="0">
                <a:solidFill>
                  <a:srgbClr val="FF0000"/>
                </a:solidFill>
              </a:rPr>
              <a:t>time</a:t>
            </a:r>
            <a:r>
              <a:rPr lang="en-US" sz="1900" dirty="0"/>
              <a:t> we ask a file to be </a:t>
            </a:r>
            <a:r>
              <a:rPr lang="en-US" sz="1900" dirty="0">
                <a:solidFill>
                  <a:srgbClr val="FF0000"/>
                </a:solidFill>
              </a:rPr>
              <a:t>tracked</a:t>
            </a:r>
            <a:r>
              <a:rPr lang="en-US" sz="1900" dirty="0"/>
              <a:t>, and </a:t>
            </a:r>
          </a:p>
          <a:p>
            <a:pPr lvl="1">
              <a:defRPr/>
            </a:pPr>
            <a:r>
              <a:rPr lang="en-US" sz="1700" dirty="0">
                <a:solidFill>
                  <a:srgbClr val="FF0000"/>
                </a:solidFill>
              </a:rPr>
              <a:t>Every</a:t>
            </a:r>
            <a:r>
              <a:rPr lang="en-US" sz="1700" dirty="0"/>
              <a:t> </a:t>
            </a:r>
            <a:r>
              <a:rPr lang="en-US" sz="1700" dirty="0">
                <a:solidFill>
                  <a:srgbClr val="FF0000"/>
                </a:solidFill>
              </a:rPr>
              <a:t>time</a:t>
            </a:r>
            <a:r>
              <a:rPr lang="en-US" sz="1700" dirty="0"/>
              <a:t> </a:t>
            </a:r>
            <a:r>
              <a:rPr lang="en-US" sz="1700" dirty="0">
                <a:solidFill>
                  <a:srgbClr val="FF0000"/>
                </a:solidFill>
              </a:rPr>
              <a:t>before</a:t>
            </a:r>
            <a:r>
              <a:rPr lang="en-US" sz="1700" dirty="0"/>
              <a:t> we </a:t>
            </a:r>
            <a:r>
              <a:rPr lang="en-US" sz="1700" dirty="0">
                <a:solidFill>
                  <a:srgbClr val="FF0000"/>
                </a:solidFill>
              </a:rPr>
              <a:t>commit</a:t>
            </a:r>
            <a:r>
              <a:rPr lang="en-US" sz="1700" dirty="0"/>
              <a:t> a file we </a:t>
            </a:r>
            <a:r>
              <a:rPr lang="en-US" sz="1700" dirty="0">
                <a:solidFill>
                  <a:srgbClr val="FF0000"/>
                </a:solidFill>
              </a:rPr>
              <a:t>must add</a:t>
            </a:r>
            <a:r>
              <a:rPr lang="en-US" sz="1700" dirty="0"/>
              <a:t> it to the staging area:</a:t>
            </a:r>
          </a:p>
          <a:p>
            <a:pPr marL="228600" indent="0">
              <a:buNone/>
              <a:defRPr/>
            </a:pPr>
            <a:r>
              <a:rPr lang="en-US" sz="2200" b="1" dirty="0">
                <a:solidFill>
                  <a:srgbClr val="404040"/>
                </a:solidFill>
                <a:latin typeface="Consolas" charset="0"/>
              </a:rPr>
              <a:t>$ git add README.txt </a:t>
            </a:r>
            <a:r>
              <a:rPr lang="en-US" sz="2200" b="1" dirty="0" err="1">
                <a:solidFill>
                  <a:srgbClr val="404040"/>
                </a:solidFill>
                <a:latin typeface="Consolas" charset="0"/>
              </a:rPr>
              <a:t>hello.py</a:t>
            </a:r>
            <a:endParaRPr lang="en-US" sz="2200" b="1" dirty="0">
              <a:solidFill>
                <a:srgbClr val="404040"/>
              </a:solidFill>
              <a:latin typeface="Consolas" charset="0"/>
            </a:endParaRPr>
          </a:p>
          <a:p>
            <a:pPr marL="228600" indent="0">
              <a:buNone/>
              <a:defRPr/>
            </a:pPr>
            <a:r>
              <a:rPr lang="en-US" dirty="0"/>
              <a:t>This takes a </a:t>
            </a:r>
            <a:r>
              <a:rPr lang="en-US" dirty="0">
                <a:solidFill>
                  <a:srgbClr val="FF0000"/>
                </a:solidFill>
              </a:rPr>
              <a:t>snapshot</a:t>
            </a:r>
            <a:r>
              <a:rPr lang="en-US" dirty="0"/>
              <a:t> of these files </a:t>
            </a:r>
            <a:r>
              <a:rPr lang="en-US" dirty="0">
                <a:solidFill>
                  <a:srgbClr val="FF0000"/>
                </a:solidFill>
              </a:rPr>
              <a:t>at this point in time </a:t>
            </a:r>
            <a:r>
              <a:rPr lang="en-US" dirty="0"/>
              <a:t>and adds it to the staging area.  </a:t>
            </a:r>
          </a:p>
          <a:p>
            <a:pPr marL="342900" lvl="1" indent="0">
              <a:buNone/>
              <a:defRPr/>
            </a:pPr>
            <a:r>
              <a:rPr lang="en-US" altLang="en-US" sz="2000" b="1" dirty="0">
                <a:ea typeface="ＭＳ Ｐゴシック" pitchFamily="34" charset="-128"/>
              </a:rPr>
              <a:t>Note</a:t>
            </a:r>
            <a:r>
              <a:rPr lang="en-US" altLang="en-US" sz="2000" dirty="0">
                <a:ea typeface="ＭＳ Ｐゴシック" pitchFamily="34" charset="-128"/>
              </a:rPr>
              <a:t>: To </a:t>
            </a:r>
            <a:r>
              <a:rPr lang="en-US" altLang="en-US" sz="2000" dirty="0" err="1">
                <a:ea typeface="ＭＳ Ｐゴシック" pitchFamily="34" charset="-128"/>
              </a:rPr>
              <a:t>unstage</a:t>
            </a:r>
            <a:r>
              <a:rPr lang="en-US" altLang="en-US" sz="2000" dirty="0">
                <a:ea typeface="ＭＳ Ｐゴシック" pitchFamily="34" charset="-128"/>
              </a:rPr>
              <a:t> a change on a file before you have committed it:</a:t>
            </a:r>
          </a:p>
          <a:p>
            <a:pPr marL="342900" lvl="1" indent="0">
              <a:buNone/>
              <a:defRPr/>
            </a:pPr>
            <a:r>
              <a:rPr lang="en-US" altLang="en-US" sz="2000" b="1" dirty="0">
                <a:solidFill>
                  <a:srgbClr val="404040"/>
                </a:solidFill>
                <a:latin typeface="Consolas" pitchFamily="49" charset="0"/>
                <a:ea typeface="ＭＳ Ｐゴシック" pitchFamily="34" charset="-128"/>
              </a:rPr>
              <a:t>$ git reset HEAD </a:t>
            </a:r>
            <a:r>
              <a:rPr lang="en-US" altLang="en-US" sz="2000" b="1" i="1" dirty="0">
                <a:solidFill>
                  <a:srgbClr val="404040"/>
                </a:solidFill>
                <a:latin typeface="Consolas" pitchFamily="49" charset="0"/>
                <a:ea typeface="ＭＳ Ｐゴシック" pitchFamily="34" charset="-128"/>
              </a:rPr>
              <a:t>filename</a:t>
            </a:r>
            <a:endParaRPr lang="en-US" sz="1200" dirty="0"/>
          </a:p>
          <a:p>
            <a:pPr>
              <a:defRPr/>
            </a:pPr>
            <a:r>
              <a:rPr lang="en-US" sz="1900" dirty="0"/>
              <a:t>To </a:t>
            </a:r>
            <a:r>
              <a:rPr lang="en-US" sz="1900" dirty="0">
                <a:solidFill>
                  <a:srgbClr val="FF0000"/>
                </a:solidFill>
              </a:rPr>
              <a:t>move</a:t>
            </a:r>
            <a:r>
              <a:rPr lang="en-US" sz="1900" dirty="0"/>
              <a:t> </a:t>
            </a:r>
            <a:r>
              <a:rPr lang="en-US" sz="1900" dirty="0">
                <a:solidFill>
                  <a:srgbClr val="FF0000"/>
                </a:solidFill>
              </a:rPr>
              <a:t>staged</a:t>
            </a:r>
            <a:r>
              <a:rPr lang="en-US" sz="1900" dirty="0"/>
              <a:t> changes </a:t>
            </a:r>
            <a:r>
              <a:rPr lang="en-US" sz="1900" dirty="0">
                <a:solidFill>
                  <a:srgbClr val="FF0000"/>
                </a:solidFill>
              </a:rPr>
              <a:t>into</a:t>
            </a:r>
            <a:r>
              <a:rPr lang="en-US" sz="1900" dirty="0"/>
              <a:t> the </a:t>
            </a:r>
            <a:r>
              <a:rPr lang="en-US" sz="1900" dirty="0">
                <a:solidFill>
                  <a:srgbClr val="FF0000"/>
                </a:solidFill>
              </a:rPr>
              <a:t>local</a:t>
            </a:r>
            <a:r>
              <a:rPr lang="en-US" sz="1900" dirty="0"/>
              <a:t> repo we commit:</a:t>
            </a:r>
          </a:p>
          <a:p>
            <a:pPr marL="228600" indent="0">
              <a:buNone/>
              <a:defRPr/>
            </a:pPr>
            <a:r>
              <a:rPr lang="en-US" sz="2200" b="1" dirty="0">
                <a:solidFill>
                  <a:srgbClr val="404040"/>
                </a:solidFill>
                <a:latin typeface="Consolas" charset="0"/>
              </a:rPr>
              <a:t>$ </a:t>
            </a:r>
            <a:r>
              <a:rPr lang="en-US" sz="2200" b="1" dirty="0" err="1">
                <a:solidFill>
                  <a:srgbClr val="404040"/>
                </a:solidFill>
                <a:latin typeface="Consolas" charset="0"/>
              </a:rPr>
              <a:t>git</a:t>
            </a:r>
            <a:r>
              <a:rPr lang="en-US" sz="2200" b="1" dirty="0">
                <a:solidFill>
                  <a:srgbClr val="404040"/>
                </a:solidFill>
                <a:latin typeface="Consolas" charset="0"/>
              </a:rPr>
              <a:t> commit –m “Fixing bug #22”</a:t>
            </a:r>
            <a:endParaRPr lang="en-US" sz="1400" i="1" dirty="0"/>
          </a:p>
          <a:p>
            <a:pPr marL="228600" indent="0">
              <a:buNone/>
              <a:defRPr/>
            </a:pPr>
            <a:r>
              <a:rPr lang="en-US" sz="2000" b="1" dirty="0"/>
              <a:t>Note</a:t>
            </a:r>
            <a:r>
              <a:rPr lang="en-US" sz="2000" dirty="0"/>
              <a:t>: Can edit the </a:t>
            </a:r>
            <a:r>
              <a:rPr lang="en-US" sz="2000" dirty="0">
                <a:solidFill>
                  <a:srgbClr val="FF0000"/>
                </a:solidFill>
              </a:rPr>
              <a:t>most</a:t>
            </a:r>
            <a:r>
              <a:rPr lang="en-US" sz="2000" dirty="0"/>
              <a:t> </a:t>
            </a:r>
            <a:r>
              <a:rPr lang="en-US" sz="2000" dirty="0">
                <a:solidFill>
                  <a:srgbClr val="FF0000"/>
                </a:solidFill>
              </a:rPr>
              <a:t>recent</a:t>
            </a:r>
            <a:r>
              <a:rPr lang="en-US" sz="2000" dirty="0"/>
              <a:t> </a:t>
            </a:r>
            <a:r>
              <a:rPr lang="en-US" sz="2000" dirty="0">
                <a:solidFill>
                  <a:srgbClr val="FF0000"/>
                </a:solidFill>
              </a:rPr>
              <a:t>commit</a:t>
            </a:r>
            <a:r>
              <a:rPr lang="en-US" sz="2000" dirty="0"/>
              <a:t> message </a:t>
            </a:r>
            <a:r>
              <a:rPr lang="en-US" sz="2000" dirty="0">
                <a:sym typeface="Wingdings" pitchFamily="2" charset="2"/>
              </a:rPr>
              <a:t> if not pushed yet</a:t>
            </a:r>
            <a:br>
              <a:rPr lang="en-US" sz="2000" dirty="0">
                <a:sym typeface="Wingdings" pitchFamily="2" charset="2"/>
              </a:rPr>
            </a:br>
            <a:r>
              <a:rPr lang="en-US" sz="2000" dirty="0"/>
              <a:t>using: </a:t>
            </a:r>
            <a:r>
              <a:rPr lang="en-US" sz="2000" b="1" dirty="0">
                <a:solidFill>
                  <a:srgbClr val="404040"/>
                </a:solidFill>
                <a:latin typeface="Consolas" charset="0"/>
              </a:rPr>
              <a:t>git commit –-amend</a:t>
            </a:r>
          </a:p>
          <a:p>
            <a:pPr marL="228600" indent="0">
              <a:buNone/>
              <a:defRPr/>
            </a:pPr>
            <a:r>
              <a:rPr lang="en-US" sz="2000" b="1" dirty="0"/>
              <a:t>Note</a:t>
            </a:r>
            <a:r>
              <a:rPr lang="en-US" sz="2000" dirty="0"/>
              <a:t>: These commands are just </a:t>
            </a:r>
            <a:r>
              <a:rPr lang="en-US" sz="2000" dirty="0">
                <a:solidFill>
                  <a:srgbClr val="FF0000"/>
                </a:solidFill>
              </a:rPr>
              <a:t>acting</a:t>
            </a:r>
            <a:r>
              <a:rPr lang="en-US" sz="2000" dirty="0"/>
              <a:t> </a:t>
            </a:r>
            <a:r>
              <a:rPr lang="en-US" sz="2000" dirty="0">
                <a:solidFill>
                  <a:srgbClr val="FF0000"/>
                </a:solidFill>
              </a:rPr>
              <a:t>on</a:t>
            </a:r>
            <a:r>
              <a:rPr lang="en-US" sz="2000" dirty="0"/>
              <a:t> </a:t>
            </a:r>
            <a:r>
              <a:rPr lang="en-US" sz="2000" b="1" u="sng" dirty="0"/>
              <a:t>your local version of repo</a:t>
            </a:r>
            <a:r>
              <a:rPr lang="en-US" sz="2000" dirty="0"/>
              <a:t>.</a:t>
            </a:r>
          </a:p>
        </p:txBody>
      </p:sp>
      <p:sp>
        <p:nvSpPr>
          <p:cNvPr id="2" name="Slide Number Placeholder 1">
            <a:extLst>
              <a:ext uri="{FF2B5EF4-FFF2-40B4-BE49-F238E27FC236}">
                <a16:creationId xmlns:a16="http://schemas.microsoft.com/office/drawing/2014/main" id="{4BE85946-805A-1F4F-8C1C-54B67BDDB493}"/>
              </a:ext>
            </a:extLst>
          </p:cNvPr>
          <p:cNvSpPr>
            <a:spLocks noGrp="1"/>
          </p:cNvSpPr>
          <p:nvPr>
            <p:ph type="sldNum" sz="quarter" idx="12"/>
          </p:nvPr>
        </p:nvSpPr>
        <p:spPr/>
        <p:txBody>
          <a:bodyPr/>
          <a:lstStyle/>
          <a:p>
            <a:fld id="{DEBDE3CC-F7E5-4627-9DAE-5FDEF2C19E00}" type="slidenum">
              <a:rPr lang="ko-KR" altLang="en-US" smtClean="0"/>
              <a:t>65</a:t>
            </a:fld>
            <a:endParaRPr lang="ko-KR"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01281B7D-7DA3-AA45-954E-8DE64A42DA40}"/>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Use Good Commit Messages</a:t>
            </a:r>
          </a:p>
        </p:txBody>
      </p:sp>
      <p:pic>
        <p:nvPicPr>
          <p:cNvPr id="39939" name="Picture 2">
            <a:extLst>
              <a:ext uri="{FF2B5EF4-FFF2-40B4-BE49-F238E27FC236}">
                <a16:creationId xmlns:a16="http://schemas.microsoft.com/office/drawing/2014/main" id="{7E0CDCAE-4BFA-B948-87AE-C7302DD8440D}"/>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2492814" y="2252958"/>
            <a:ext cx="6840184" cy="399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EE850AAC-DF9F-5843-A0B4-1D8E96198369}"/>
              </a:ext>
            </a:extLst>
          </p:cNvPr>
          <p:cNvSpPr txBox="1"/>
          <p:nvPr>
            <p:custDataLst>
              <p:tags r:id="rId3"/>
            </p:custDataLst>
          </p:nvPr>
        </p:nvSpPr>
        <p:spPr>
          <a:xfrm>
            <a:off x="2209801" y="6248401"/>
            <a:ext cx="2506663" cy="646113"/>
          </a:xfrm>
          <a:prstGeom prst="rect">
            <a:avLst/>
          </a:prstGeom>
          <a:noFill/>
        </p:spPr>
        <p:txBody>
          <a:bodyPr wrap="none">
            <a:spAutoFit/>
          </a:bodyPr>
          <a:lstStyle/>
          <a:p>
            <a:pPr eaLnBrk="1" hangingPunct="1">
              <a:defRPr/>
            </a:pPr>
            <a:r>
              <a:rPr lang="en-US" cap="small" dirty="0">
                <a:latin typeface="Arial" charset="0"/>
                <a:ea typeface="ＭＳ Ｐゴシック" charset="-128"/>
              </a:rPr>
              <a:t>http://xkcd.com/1296/</a:t>
            </a:r>
            <a:endParaRPr lang="en-US" dirty="0">
              <a:latin typeface="Arial" charset="0"/>
            </a:endParaRPr>
          </a:p>
          <a:p>
            <a:pPr eaLnBrk="1" hangingPunct="1">
              <a:defRPr/>
            </a:pPr>
            <a:endParaRPr lang="en-US" dirty="0">
              <a:latin typeface="Arial" charset="0"/>
            </a:endParaRPr>
          </a:p>
        </p:txBody>
      </p:sp>
      <p:sp>
        <p:nvSpPr>
          <p:cNvPr id="2" name="Slide Number Placeholder 1">
            <a:extLst>
              <a:ext uri="{FF2B5EF4-FFF2-40B4-BE49-F238E27FC236}">
                <a16:creationId xmlns:a16="http://schemas.microsoft.com/office/drawing/2014/main" id="{AC006444-8BE6-064B-B2AC-5E5892107322}"/>
              </a:ext>
            </a:extLst>
          </p:cNvPr>
          <p:cNvSpPr>
            <a:spLocks noGrp="1"/>
          </p:cNvSpPr>
          <p:nvPr>
            <p:ph type="sldNum" sz="quarter" idx="12"/>
          </p:nvPr>
        </p:nvSpPr>
        <p:spPr/>
        <p:txBody>
          <a:bodyPr/>
          <a:lstStyle/>
          <a:p>
            <a:fld id="{DEBDE3CC-F7E5-4627-9DAE-5FDEF2C19E00}" type="slidenum">
              <a:rPr lang="ko-KR" altLang="en-US" smtClean="0"/>
              <a:t>66</a:t>
            </a:fld>
            <a:endParaRPr lang="ko-KR"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36785168-AB36-6143-B7BF-D52269EDD0B8}"/>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Status and Diff</a:t>
            </a:r>
          </a:p>
        </p:txBody>
      </p:sp>
      <p:sp>
        <p:nvSpPr>
          <p:cNvPr id="3" name="Content Placeholder 2">
            <a:extLst>
              <a:ext uri="{FF2B5EF4-FFF2-40B4-BE49-F238E27FC236}">
                <a16:creationId xmlns:a16="http://schemas.microsoft.com/office/drawing/2014/main" id="{37CF7BB0-DCAF-8F4E-B49C-BCB07816590D}"/>
              </a:ext>
            </a:extLst>
          </p:cNvPr>
          <p:cNvSpPr>
            <a:spLocks noGrp="1"/>
          </p:cNvSpPr>
          <p:nvPr>
            <p:ph idx="1"/>
            <p:custDataLst>
              <p:tags r:id="rId2"/>
            </p:custDataLst>
          </p:nvPr>
        </p:nvSpPr>
        <p:spPr>
          <a:xfrm>
            <a:off x="457199" y="2253342"/>
            <a:ext cx="11244943" cy="4299857"/>
          </a:xfrm>
        </p:spPr>
        <p:txBody>
          <a:bodyPr>
            <a:normAutofit/>
          </a:bodyPr>
          <a:lstStyle/>
          <a:p>
            <a:pPr>
              <a:defRPr/>
            </a:pPr>
            <a:r>
              <a:rPr lang="en-US" sz="2400" dirty="0">
                <a:solidFill>
                  <a:schemeClr val="tx1"/>
                </a:solidFill>
              </a:rPr>
              <a:t>To view the </a:t>
            </a:r>
            <a:r>
              <a:rPr lang="en-US" sz="2400" b="1" dirty="0">
                <a:solidFill>
                  <a:srgbClr val="FF0000"/>
                </a:solidFill>
              </a:rPr>
              <a:t>status</a:t>
            </a:r>
            <a:r>
              <a:rPr lang="en-US" sz="2400" dirty="0">
                <a:solidFill>
                  <a:srgbClr val="FF0000"/>
                </a:solidFill>
              </a:rPr>
              <a:t> of your files </a:t>
            </a:r>
            <a:r>
              <a:rPr lang="en-US" sz="2400" dirty="0">
                <a:solidFill>
                  <a:schemeClr val="tx1"/>
                </a:solidFill>
              </a:rPr>
              <a:t>in the </a:t>
            </a:r>
            <a:r>
              <a:rPr lang="en-US" sz="2400" b="1" dirty="0">
                <a:solidFill>
                  <a:schemeClr val="tx1"/>
                </a:solidFill>
              </a:rPr>
              <a:t>working directory </a:t>
            </a:r>
            <a:r>
              <a:rPr lang="en-US" sz="2400" dirty="0">
                <a:solidFill>
                  <a:schemeClr val="tx1"/>
                </a:solidFill>
              </a:rPr>
              <a:t>and </a:t>
            </a:r>
            <a:r>
              <a:rPr lang="en-US" sz="2400" b="1" dirty="0">
                <a:solidFill>
                  <a:schemeClr val="tx1"/>
                </a:solidFill>
              </a:rPr>
              <a:t>staging area</a:t>
            </a:r>
            <a:r>
              <a:rPr lang="en-US" sz="2400" dirty="0">
                <a:solidFill>
                  <a:schemeClr val="tx1"/>
                </a:solidFill>
              </a:rPr>
              <a:t>:</a:t>
            </a:r>
          </a:p>
          <a:p>
            <a:pPr marL="228600" indent="0">
              <a:buNone/>
              <a:defRPr/>
            </a:pPr>
            <a:r>
              <a:rPr lang="en-US" sz="2400" b="1" dirty="0">
                <a:solidFill>
                  <a:srgbClr val="404040"/>
                </a:solidFill>
                <a:latin typeface="Consolas" charset="0"/>
              </a:rPr>
              <a:t>$ git status	</a:t>
            </a:r>
            <a:r>
              <a:rPr lang="en-US" sz="2400" dirty="0"/>
              <a:t>or</a:t>
            </a:r>
            <a:r>
              <a:rPr lang="en-US" sz="2400" b="1" dirty="0">
                <a:solidFill>
                  <a:srgbClr val="404040"/>
                </a:solidFill>
                <a:latin typeface="Consolas" charset="0"/>
              </a:rPr>
              <a:t> $ git status –s  (-s </a:t>
            </a:r>
            <a:r>
              <a:rPr lang="en-US" sz="2400" dirty="0">
                <a:solidFill>
                  <a:schemeClr val="tx1"/>
                </a:solidFill>
              </a:rPr>
              <a:t>shows a short one line version)</a:t>
            </a:r>
            <a:endParaRPr lang="en-US" sz="2400" b="1" dirty="0">
              <a:solidFill>
                <a:srgbClr val="404040"/>
              </a:solidFill>
              <a:latin typeface="Consolas" charset="0"/>
            </a:endParaRPr>
          </a:p>
          <a:p>
            <a:pPr>
              <a:defRPr/>
            </a:pPr>
            <a:r>
              <a:rPr lang="en-US" sz="2400" dirty="0">
                <a:solidFill>
                  <a:schemeClr val="tx1"/>
                </a:solidFill>
              </a:rPr>
              <a:t>To see </a:t>
            </a:r>
            <a:r>
              <a:rPr lang="en-US" sz="2400" b="1" dirty="0">
                <a:solidFill>
                  <a:srgbClr val="FF0000"/>
                </a:solidFill>
              </a:rPr>
              <a:t>difference</a:t>
            </a:r>
            <a:r>
              <a:rPr lang="en-US" sz="2400" dirty="0">
                <a:solidFill>
                  <a:srgbClr val="FF0000"/>
                </a:solidFill>
              </a:rPr>
              <a:t> between your </a:t>
            </a:r>
            <a:r>
              <a:rPr lang="en-US" sz="2400" b="1" dirty="0">
                <a:solidFill>
                  <a:srgbClr val="FF0000"/>
                </a:solidFill>
              </a:rPr>
              <a:t>working directory </a:t>
            </a:r>
            <a:r>
              <a:rPr lang="en-US" sz="2400" dirty="0">
                <a:solidFill>
                  <a:schemeClr val="tx1"/>
                </a:solidFill>
              </a:rPr>
              <a:t>and the </a:t>
            </a:r>
            <a:r>
              <a:rPr lang="en-US" sz="2400" b="1" dirty="0">
                <a:solidFill>
                  <a:schemeClr val="tx1"/>
                </a:solidFill>
              </a:rPr>
              <a:t>staging area</a:t>
            </a:r>
          </a:p>
          <a:p>
            <a:pPr lvl="1">
              <a:defRPr/>
            </a:pPr>
            <a:r>
              <a:rPr lang="en-US" sz="2200" dirty="0">
                <a:solidFill>
                  <a:schemeClr val="tx1"/>
                </a:solidFill>
              </a:rPr>
              <a:t>This shows what is modified but </a:t>
            </a:r>
            <a:r>
              <a:rPr lang="en-US" sz="2200" dirty="0" err="1">
                <a:solidFill>
                  <a:schemeClr val="tx1"/>
                </a:solidFill>
              </a:rPr>
              <a:t>unstaged</a:t>
            </a:r>
            <a:endParaRPr lang="en-US" sz="2200" dirty="0">
              <a:solidFill>
                <a:schemeClr val="tx1"/>
              </a:solidFill>
            </a:endParaRPr>
          </a:p>
          <a:p>
            <a:pPr marL="228600" indent="0">
              <a:buNone/>
              <a:defRPr/>
            </a:pPr>
            <a:r>
              <a:rPr lang="en-US" sz="2400" b="1" dirty="0">
                <a:solidFill>
                  <a:srgbClr val="404040"/>
                </a:solidFill>
                <a:latin typeface="Consolas" charset="0"/>
              </a:rPr>
              <a:t>$ git diff</a:t>
            </a:r>
            <a:endParaRPr lang="en-US" sz="1200" b="1" dirty="0">
              <a:solidFill>
                <a:srgbClr val="404040"/>
              </a:solidFill>
              <a:latin typeface="Consolas" charset="0"/>
            </a:endParaRPr>
          </a:p>
          <a:p>
            <a:pPr>
              <a:defRPr/>
            </a:pPr>
            <a:r>
              <a:rPr lang="en-US" sz="2400" dirty="0">
                <a:solidFill>
                  <a:schemeClr val="tx1"/>
                </a:solidFill>
              </a:rPr>
              <a:t>Difference between the </a:t>
            </a:r>
            <a:r>
              <a:rPr lang="en-US" sz="2400" b="1" dirty="0">
                <a:solidFill>
                  <a:srgbClr val="FF0000"/>
                </a:solidFill>
              </a:rPr>
              <a:t>staging area </a:t>
            </a:r>
            <a:r>
              <a:rPr lang="en-US" sz="2400" dirty="0">
                <a:solidFill>
                  <a:srgbClr val="FF0000"/>
                </a:solidFill>
              </a:rPr>
              <a:t>and your </a:t>
            </a:r>
            <a:r>
              <a:rPr lang="en-US" sz="2400" b="1" dirty="0">
                <a:solidFill>
                  <a:srgbClr val="FF0000"/>
                </a:solidFill>
              </a:rPr>
              <a:t>local copy </a:t>
            </a:r>
            <a:r>
              <a:rPr lang="en-US" sz="2400" b="1" dirty="0">
                <a:solidFill>
                  <a:schemeClr val="tx1"/>
                </a:solidFill>
              </a:rPr>
              <a:t>of the repo </a:t>
            </a:r>
          </a:p>
          <a:p>
            <a:pPr lvl="1">
              <a:defRPr/>
            </a:pPr>
            <a:r>
              <a:rPr lang="en-US" sz="2200" dirty="0">
                <a:solidFill>
                  <a:schemeClr val="tx1"/>
                </a:solidFill>
              </a:rPr>
              <a:t>This shows staged changes </a:t>
            </a:r>
            <a:r>
              <a:rPr lang="en-US" sz="2600" dirty="0">
                <a:solidFill>
                  <a:schemeClr val="tx1"/>
                </a:solidFill>
              </a:rPr>
              <a:t>(</a:t>
            </a:r>
            <a:r>
              <a:rPr lang="en-US" sz="2600" b="1" dirty="0">
                <a:solidFill>
                  <a:srgbClr val="404040"/>
                </a:solidFill>
                <a:latin typeface="Consolas" charset="0"/>
              </a:rPr>
              <a:t>--staged is synonymous)</a:t>
            </a:r>
            <a:endParaRPr lang="en-US" sz="2200" b="1" dirty="0">
              <a:solidFill>
                <a:srgbClr val="404040"/>
              </a:solidFill>
              <a:latin typeface="Consolas" charset="0"/>
            </a:endParaRPr>
          </a:p>
          <a:p>
            <a:pPr marL="228600" indent="0">
              <a:buNone/>
              <a:defRPr/>
            </a:pPr>
            <a:r>
              <a:rPr lang="en-US" sz="2400" b="1" dirty="0">
                <a:solidFill>
                  <a:srgbClr val="404040"/>
                </a:solidFill>
                <a:latin typeface="Consolas" charset="0"/>
              </a:rPr>
              <a:t>$ </a:t>
            </a:r>
            <a:r>
              <a:rPr lang="en-US" sz="2400" b="1" dirty="0" err="1">
                <a:solidFill>
                  <a:srgbClr val="404040"/>
                </a:solidFill>
                <a:latin typeface="Consolas" charset="0"/>
              </a:rPr>
              <a:t>git</a:t>
            </a:r>
            <a:r>
              <a:rPr lang="en-US" sz="2400" b="1" dirty="0">
                <a:solidFill>
                  <a:srgbClr val="404040"/>
                </a:solidFill>
                <a:latin typeface="Consolas" charset="0"/>
              </a:rPr>
              <a:t> diff --cached</a:t>
            </a:r>
          </a:p>
          <a:p>
            <a:pPr marL="228600" indent="0">
              <a:buNone/>
              <a:defRPr/>
            </a:pPr>
            <a:endParaRPr lang="en-US" sz="2400" b="1" dirty="0">
              <a:solidFill>
                <a:srgbClr val="404040"/>
              </a:solidFill>
              <a:latin typeface="Consolas" charset="0"/>
            </a:endParaRPr>
          </a:p>
          <a:p>
            <a:pPr>
              <a:defRPr/>
            </a:pPr>
            <a:endParaRPr lang="en-US" sz="2400" dirty="0">
              <a:solidFill>
                <a:schemeClr val="tx1"/>
              </a:solidFill>
            </a:endParaRPr>
          </a:p>
          <a:p>
            <a:pPr>
              <a:defRPr/>
            </a:pPr>
            <a:endParaRPr lang="en-US" sz="2400" dirty="0">
              <a:solidFill>
                <a:schemeClr val="tx1"/>
              </a:solidFill>
            </a:endParaRPr>
          </a:p>
          <a:p>
            <a:pPr>
              <a:defRPr/>
            </a:pPr>
            <a:endParaRPr lang="en-US" sz="2400" dirty="0"/>
          </a:p>
        </p:txBody>
      </p:sp>
      <p:sp>
        <p:nvSpPr>
          <p:cNvPr id="2" name="Slide Number Placeholder 1">
            <a:extLst>
              <a:ext uri="{FF2B5EF4-FFF2-40B4-BE49-F238E27FC236}">
                <a16:creationId xmlns:a16="http://schemas.microsoft.com/office/drawing/2014/main" id="{604CAE5B-1341-D748-92E6-1C1C1A21AA82}"/>
              </a:ext>
            </a:extLst>
          </p:cNvPr>
          <p:cNvSpPr>
            <a:spLocks noGrp="1"/>
          </p:cNvSpPr>
          <p:nvPr>
            <p:ph type="sldNum" sz="quarter" idx="12"/>
          </p:nvPr>
        </p:nvSpPr>
        <p:spPr/>
        <p:txBody>
          <a:bodyPr/>
          <a:lstStyle/>
          <a:p>
            <a:fld id="{DEBDE3CC-F7E5-4627-9DAE-5FDEF2C19E00}" type="slidenum">
              <a:rPr lang="ko-KR" altLang="en-US" smtClean="0"/>
              <a:t>67</a:t>
            </a:fld>
            <a:endParaRPr lang="ko-KR"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60956ECD-CC9A-774D-BBDC-7928255FC8D8}"/>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Viewing logs</a:t>
            </a:r>
          </a:p>
        </p:txBody>
      </p:sp>
      <p:sp>
        <p:nvSpPr>
          <p:cNvPr id="3" name="Content Placeholder 2">
            <a:extLst>
              <a:ext uri="{FF2B5EF4-FFF2-40B4-BE49-F238E27FC236}">
                <a16:creationId xmlns:a16="http://schemas.microsoft.com/office/drawing/2014/main" id="{8EF79219-733A-434D-8CB3-CD0D1C8F091B}"/>
              </a:ext>
            </a:extLst>
          </p:cNvPr>
          <p:cNvSpPr>
            <a:spLocks noGrp="1"/>
          </p:cNvSpPr>
          <p:nvPr>
            <p:ph idx="1"/>
            <p:custDataLst>
              <p:tags r:id="rId2"/>
            </p:custDataLst>
          </p:nvPr>
        </p:nvSpPr>
        <p:spPr>
          <a:xfrm>
            <a:off x="525562" y="2579750"/>
            <a:ext cx="11136007" cy="4058556"/>
          </a:xfrm>
        </p:spPr>
        <p:txBody>
          <a:bodyPr>
            <a:normAutofit/>
          </a:bodyPr>
          <a:lstStyle/>
          <a:p>
            <a:pPr>
              <a:defRPr/>
            </a:pPr>
            <a:r>
              <a:rPr lang="en-US" sz="2400" dirty="0">
                <a:solidFill>
                  <a:schemeClr val="tx1"/>
                </a:solidFill>
              </a:rPr>
              <a:t>To see a </a:t>
            </a:r>
            <a:r>
              <a:rPr lang="en-US" sz="2400" dirty="0">
                <a:solidFill>
                  <a:srgbClr val="FF0000"/>
                </a:solidFill>
              </a:rPr>
              <a:t>log of all changes </a:t>
            </a:r>
            <a:r>
              <a:rPr lang="en-US" sz="2400" dirty="0">
                <a:solidFill>
                  <a:schemeClr val="tx1"/>
                </a:solidFill>
              </a:rPr>
              <a:t>in your local repo:</a:t>
            </a:r>
          </a:p>
          <a:p>
            <a:pPr marL="0" indent="0">
              <a:buNone/>
              <a:defRPr/>
            </a:pPr>
            <a:r>
              <a:rPr lang="en-US" b="1" dirty="0">
                <a:solidFill>
                  <a:srgbClr val="404040"/>
                </a:solidFill>
                <a:latin typeface="Consolas" charset="0"/>
              </a:rPr>
              <a:t>	$ git log	</a:t>
            </a:r>
            <a:r>
              <a:rPr lang="en-US" sz="1600" dirty="0"/>
              <a:t>or </a:t>
            </a:r>
            <a:r>
              <a:rPr lang="en-US" b="1" dirty="0">
                <a:solidFill>
                  <a:srgbClr val="404040"/>
                </a:solidFill>
                <a:latin typeface="Consolas" charset="0"/>
              </a:rPr>
              <a:t>	 </a:t>
            </a:r>
          </a:p>
          <a:p>
            <a:pPr marL="0" indent="0">
              <a:buNone/>
              <a:defRPr/>
            </a:pPr>
            <a:r>
              <a:rPr lang="en-US" b="1" dirty="0">
                <a:solidFill>
                  <a:srgbClr val="404040"/>
                </a:solidFill>
                <a:latin typeface="Consolas" charset="0"/>
              </a:rPr>
              <a:t>	$ git log --</a:t>
            </a:r>
            <a:r>
              <a:rPr lang="en-US" b="1" dirty="0" err="1">
                <a:solidFill>
                  <a:srgbClr val="404040"/>
                </a:solidFill>
                <a:latin typeface="Consolas" charset="0"/>
              </a:rPr>
              <a:t>oneline</a:t>
            </a:r>
            <a:r>
              <a:rPr lang="en-US" b="1" dirty="0">
                <a:solidFill>
                  <a:srgbClr val="404040"/>
                </a:solidFill>
                <a:latin typeface="Consolas" charset="0"/>
              </a:rPr>
              <a:t>  </a:t>
            </a:r>
            <a:r>
              <a:rPr lang="en-US" sz="1600" dirty="0"/>
              <a:t>(to show a shorter version)</a:t>
            </a:r>
          </a:p>
          <a:p>
            <a:pPr>
              <a:defRPr/>
            </a:pPr>
            <a:endParaRPr lang="en-US" sz="900" b="1" dirty="0">
              <a:solidFill>
                <a:srgbClr val="404040"/>
              </a:solidFill>
              <a:latin typeface="Consolas" charset="0"/>
            </a:endParaRPr>
          </a:p>
          <a:p>
            <a:pPr marL="574675" lvl="1" indent="0">
              <a:buNone/>
              <a:defRPr/>
            </a:pPr>
            <a:r>
              <a:rPr lang="en-US" sz="1100" dirty="0">
                <a:solidFill>
                  <a:srgbClr val="FF0000"/>
                </a:solidFill>
              </a:rPr>
              <a:t>1677b2d Edited first line of readme</a:t>
            </a:r>
          </a:p>
          <a:p>
            <a:pPr marL="574675" lvl="1" indent="0">
              <a:buNone/>
              <a:defRPr/>
            </a:pPr>
            <a:r>
              <a:rPr lang="en-US" sz="1100" dirty="0">
                <a:solidFill>
                  <a:srgbClr val="FF0000"/>
                </a:solidFill>
              </a:rPr>
              <a:t>258efa7 Added line to readme</a:t>
            </a:r>
          </a:p>
          <a:p>
            <a:pPr marL="574675" lvl="1" indent="0">
              <a:buNone/>
              <a:defRPr/>
            </a:pPr>
            <a:r>
              <a:rPr lang="en-US" sz="1100" dirty="0">
                <a:solidFill>
                  <a:srgbClr val="FF0000"/>
                </a:solidFill>
              </a:rPr>
              <a:t>0e52da7 Initial commit</a:t>
            </a:r>
          </a:p>
          <a:p>
            <a:pPr>
              <a:defRPr/>
            </a:pPr>
            <a:r>
              <a:rPr lang="en-US" b="1" dirty="0">
                <a:solidFill>
                  <a:srgbClr val="404040"/>
                </a:solidFill>
                <a:latin typeface="Consolas" charset="0"/>
              </a:rPr>
              <a:t>git log -5 </a:t>
            </a:r>
            <a:r>
              <a:rPr lang="en-US" sz="1600" dirty="0"/>
              <a:t>(to show only the 5 most recent updates, etc.) </a:t>
            </a:r>
            <a:r>
              <a:rPr lang="en-US" b="1" dirty="0">
                <a:solidFill>
                  <a:srgbClr val="404040"/>
                </a:solidFill>
                <a:latin typeface="Consolas" charset="0"/>
              </a:rPr>
              <a:t>	 </a:t>
            </a:r>
          </a:p>
          <a:p>
            <a:pPr marL="228600" indent="0">
              <a:buNone/>
              <a:defRPr/>
            </a:pPr>
            <a:r>
              <a:rPr lang="en-US" sz="1600" dirty="0"/>
              <a:t>Note: changes will be listed by </a:t>
            </a:r>
            <a:r>
              <a:rPr lang="en-US" sz="1600" dirty="0" err="1"/>
              <a:t>commitID</a:t>
            </a:r>
            <a:r>
              <a:rPr lang="en-US" sz="1600" dirty="0"/>
              <a:t> #, (SHA-1 hash)</a:t>
            </a:r>
          </a:p>
          <a:p>
            <a:pPr marL="228600" indent="0">
              <a:buNone/>
              <a:defRPr/>
            </a:pPr>
            <a:r>
              <a:rPr lang="en-US" sz="1600" dirty="0"/>
              <a:t>Note: changes made to the remote repo before the last time you cloned/pulled from it will also be included here </a:t>
            </a:r>
          </a:p>
        </p:txBody>
      </p:sp>
      <p:sp>
        <p:nvSpPr>
          <p:cNvPr id="2" name="Slide Number Placeholder 1">
            <a:extLst>
              <a:ext uri="{FF2B5EF4-FFF2-40B4-BE49-F238E27FC236}">
                <a16:creationId xmlns:a16="http://schemas.microsoft.com/office/drawing/2014/main" id="{FA953EDB-41E1-8745-94B6-C0085F4C04AE}"/>
              </a:ext>
            </a:extLst>
          </p:cNvPr>
          <p:cNvSpPr>
            <a:spLocks noGrp="1"/>
          </p:cNvSpPr>
          <p:nvPr>
            <p:ph type="sldNum" sz="quarter" idx="12"/>
          </p:nvPr>
        </p:nvSpPr>
        <p:spPr/>
        <p:txBody>
          <a:bodyPr/>
          <a:lstStyle/>
          <a:p>
            <a:fld id="{DEBDE3CC-F7E5-4627-9DAE-5FDEF2C19E00}" type="slidenum">
              <a:rPr lang="ko-KR" altLang="en-US" smtClean="0"/>
              <a:t>68</a:t>
            </a:fld>
            <a:endParaRPr lang="ko-KR"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8D885D8-9383-C24F-856D-5944AA1272CB}"/>
              </a:ext>
            </a:extLst>
          </p:cNvPr>
          <p:cNvSpPr>
            <a:spLocks noGrp="1" noChangeArrowheads="1"/>
          </p:cNvSpPr>
          <p:nvPr>
            <p:ph type="title"/>
            <p:custDataLst>
              <p:tags r:id="rId1"/>
            </p:custDataLst>
          </p:nvPr>
        </p:nvSpPr>
        <p:spPr/>
        <p:txBody>
          <a:bodyPr/>
          <a:lstStyle/>
          <a:p>
            <a:r>
              <a:rPr lang="en-US" altLang="en-US" dirty="0">
                <a:ea typeface="ＭＳ Ｐゴシック" panose="020B0600070205080204" pitchFamily="34" charset="-128"/>
              </a:rPr>
              <a:t>Repositories</a:t>
            </a:r>
          </a:p>
        </p:txBody>
      </p:sp>
      <p:sp>
        <p:nvSpPr>
          <p:cNvPr id="8195" name="Rectangle 3">
            <a:extLst>
              <a:ext uri="{FF2B5EF4-FFF2-40B4-BE49-F238E27FC236}">
                <a16:creationId xmlns:a16="http://schemas.microsoft.com/office/drawing/2014/main" id="{159FEED5-BF1C-4B47-A0F1-48AC70F151D5}"/>
              </a:ext>
            </a:extLst>
          </p:cNvPr>
          <p:cNvSpPr>
            <a:spLocks noGrp="1" noChangeArrowheads="1"/>
          </p:cNvSpPr>
          <p:nvPr>
            <p:ph idx="1"/>
            <p:custDataLst>
              <p:tags r:id="rId2"/>
            </p:custDataLst>
          </p:nvPr>
        </p:nvSpPr>
        <p:spPr>
          <a:xfrm>
            <a:off x="526472" y="2219696"/>
            <a:ext cx="11146971" cy="4495800"/>
          </a:xfrm>
        </p:spPr>
        <p:txBody>
          <a:bodyPr>
            <a:normAutofit/>
          </a:bodyPr>
          <a:lstStyle/>
          <a:p>
            <a:pPr>
              <a:defRPr/>
            </a:pPr>
            <a:r>
              <a:rPr lang="en-US" altLang="en-US" sz="2000" b="1" dirty="0">
                <a:solidFill>
                  <a:srgbClr val="262626"/>
                </a:solidFill>
                <a:ea typeface="ＭＳ Ｐゴシック" pitchFamily="34" charset="-128"/>
              </a:rPr>
              <a:t>Repository (aka “repo”)</a:t>
            </a:r>
            <a:r>
              <a:rPr lang="en-US" altLang="en-US" sz="2000" dirty="0">
                <a:solidFill>
                  <a:srgbClr val="262626"/>
                </a:solidFill>
                <a:ea typeface="ＭＳ Ｐゴシック" pitchFamily="34" charset="-128"/>
              </a:rPr>
              <a:t>: a </a:t>
            </a:r>
            <a:r>
              <a:rPr lang="en-US" altLang="en-US" sz="2000" dirty="0">
                <a:solidFill>
                  <a:srgbClr val="FF0000"/>
                </a:solidFill>
                <a:ea typeface="ＭＳ Ｐゴシック" pitchFamily="34" charset="-128"/>
              </a:rPr>
              <a:t>location storing a copy</a:t>
            </a:r>
            <a:r>
              <a:rPr lang="en-US" altLang="en-US" sz="2000" dirty="0">
                <a:solidFill>
                  <a:srgbClr val="262626"/>
                </a:solidFill>
                <a:ea typeface="ＭＳ Ｐゴシック" pitchFamily="34" charset="-128"/>
              </a:rPr>
              <a:t> of all files.</a:t>
            </a:r>
          </a:p>
          <a:p>
            <a:pPr lvl="1">
              <a:defRPr/>
            </a:pPr>
            <a:r>
              <a:rPr lang="en-US" altLang="en-US" sz="1800" dirty="0">
                <a:solidFill>
                  <a:srgbClr val="262626"/>
                </a:solidFill>
                <a:ea typeface="ＭＳ Ｐゴシック" pitchFamily="34" charset="-128"/>
              </a:rPr>
              <a:t>Can be </a:t>
            </a:r>
            <a:r>
              <a:rPr lang="en-US" altLang="en-US" sz="1800" dirty="0">
                <a:solidFill>
                  <a:srgbClr val="FF0000"/>
                </a:solidFill>
                <a:ea typeface="ＭＳ Ｐゴシック" pitchFamily="34" charset="-128"/>
              </a:rPr>
              <a:t>local</a:t>
            </a:r>
            <a:r>
              <a:rPr lang="en-US" altLang="en-US" sz="1800" dirty="0">
                <a:solidFill>
                  <a:srgbClr val="262626"/>
                </a:solidFill>
                <a:ea typeface="ＭＳ Ｐゴシック" pitchFamily="34" charset="-128"/>
              </a:rPr>
              <a:t> </a:t>
            </a:r>
            <a:r>
              <a:rPr lang="en-US" altLang="en-US" sz="1800" dirty="0">
                <a:solidFill>
                  <a:srgbClr val="FF0000"/>
                </a:solidFill>
                <a:ea typeface="ＭＳ Ｐゴシック" pitchFamily="34" charset="-128"/>
              </a:rPr>
              <a:t>or</a:t>
            </a:r>
            <a:r>
              <a:rPr lang="en-US" altLang="en-US" sz="1800" dirty="0">
                <a:solidFill>
                  <a:srgbClr val="262626"/>
                </a:solidFill>
                <a:ea typeface="ＭＳ Ｐゴシック" pitchFamily="34" charset="-128"/>
              </a:rPr>
              <a:t> </a:t>
            </a:r>
            <a:r>
              <a:rPr lang="en-US" altLang="en-US" sz="1800" dirty="0">
                <a:solidFill>
                  <a:srgbClr val="FF0000"/>
                </a:solidFill>
                <a:ea typeface="ＭＳ Ｐゴシック" pitchFamily="34" charset="-128"/>
              </a:rPr>
              <a:t>remote</a:t>
            </a:r>
          </a:p>
          <a:p>
            <a:pPr lvl="1">
              <a:defRPr/>
            </a:pPr>
            <a:r>
              <a:rPr lang="en-US" altLang="en-US" sz="1800" dirty="0">
                <a:ea typeface="ＭＳ Ｐゴシック" pitchFamily="34" charset="-128"/>
              </a:rPr>
              <a:t>you </a:t>
            </a:r>
            <a:r>
              <a:rPr lang="en-US" altLang="en-US" sz="1800" dirty="0">
                <a:solidFill>
                  <a:srgbClr val="FF0000"/>
                </a:solidFill>
                <a:ea typeface="ＭＳ Ｐゴシック" pitchFamily="34" charset="-128"/>
              </a:rPr>
              <a:t>don't</a:t>
            </a:r>
            <a:r>
              <a:rPr lang="en-US" altLang="en-US" sz="1800" dirty="0">
                <a:ea typeface="ＭＳ Ｐゴシック" pitchFamily="34" charset="-128"/>
              </a:rPr>
              <a:t> </a:t>
            </a:r>
            <a:r>
              <a:rPr lang="en-US" altLang="en-US" sz="1800" dirty="0">
                <a:solidFill>
                  <a:srgbClr val="FF0000"/>
                </a:solidFill>
                <a:ea typeface="ＭＳ Ｐゴシック" pitchFamily="34" charset="-128"/>
              </a:rPr>
              <a:t>edit</a:t>
            </a:r>
            <a:r>
              <a:rPr lang="en-US" altLang="en-US" sz="1800" dirty="0">
                <a:ea typeface="ＭＳ Ｐゴシック" pitchFamily="34" charset="-128"/>
              </a:rPr>
              <a:t> files </a:t>
            </a:r>
            <a:r>
              <a:rPr lang="en-US" altLang="en-US" sz="1800" dirty="0">
                <a:solidFill>
                  <a:srgbClr val="FF0000"/>
                </a:solidFill>
                <a:ea typeface="ＭＳ Ｐゴシック" pitchFamily="34" charset="-128"/>
              </a:rPr>
              <a:t>directly</a:t>
            </a:r>
            <a:r>
              <a:rPr lang="en-US" altLang="en-US" sz="1800" dirty="0">
                <a:ea typeface="ＭＳ Ｐゴシック" pitchFamily="34" charset="-128"/>
              </a:rPr>
              <a:t> </a:t>
            </a:r>
            <a:r>
              <a:rPr lang="en-US" altLang="en-US" sz="1800" dirty="0">
                <a:solidFill>
                  <a:srgbClr val="FF0000"/>
                </a:solidFill>
                <a:ea typeface="ＭＳ Ｐゴシック" pitchFamily="34" charset="-128"/>
              </a:rPr>
              <a:t>in</a:t>
            </a:r>
            <a:r>
              <a:rPr lang="en-US" altLang="en-US" sz="1800" dirty="0">
                <a:ea typeface="ＭＳ Ｐゴシック" pitchFamily="34" charset="-128"/>
              </a:rPr>
              <a:t> the </a:t>
            </a:r>
            <a:r>
              <a:rPr lang="en-US" altLang="en-US" sz="1800" dirty="0">
                <a:solidFill>
                  <a:srgbClr val="FF0000"/>
                </a:solidFill>
                <a:ea typeface="ＭＳ Ｐゴシック" pitchFamily="34" charset="-128"/>
              </a:rPr>
              <a:t>repo</a:t>
            </a:r>
            <a:r>
              <a:rPr lang="en-US" altLang="en-US" sz="1800" dirty="0">
                <a:ea typeface="ＭＳ Ｐゴシック" pitchFamily="34" charset="-128"/>
              </a:rPr>
              <a:t>;  </a:t>
            </a:r>
          </a:p>
          <a:p>
            <a:pPr lvl="1">
              <a:defRPr/>
            </a:pPr>
            <a:r>
              <a:rPr lang="en-US" altLang="en-US" sz="1800" dirty="0">
                <a:ea typeface="ＭＳ Ｐゴシック" pitchFamily="34" charset="-128"/>
              </a:rPr>
              <a:t>you </a:t>
            </a:r>
            <a:r>
              <a:rPr lang="en-US" altLang="en-US" sz="1800" dirty="0">
                <a:solidFill>
                  <a:srgbClr val="FF0000"/>
                </a:solidFill>
                <a:ea typeface="ＭＳ Ｐゴシック" pitchFamily="34" charset="-128"/>
              </a:rPr>
              <a:t>edit a local</a:t>
            </a:r>
            <a:r>
              <a:rPr lang="en-US" altLang="en-US" sz="1800" dirty="0">
                <a:ea typeface="ＭＳ Ｐゴシック" pitchFamily="34" charset="-128"/>
              </a:rPr>
              <a:t> </a:t>
            </a:r>
            <a:r>
              <a:rPr lang="en-US" altLang="en-US" sz="1800" b="1" dirty="0">
                <a:solidFill>
                  <a:srgbClr val="FF0000"/>
                </a:solidFill>
                <a:ea typeface="ＭＳ Ｐゴシック" pitchFamily="34" charset="-128"/>
              </a:rPr>
              <a:t>working copy</a:t>
            </a:r>
            <a:r>
              <a:rPr lang="en-US" altLang="en-US" sz="1800" b="1" dirty="0">
                <a:ea typeface="ＭＳ Ｐゴシック" pitchFamily="34" charset="-128"/>
              </a:rPr>
              <a:t> </a:t>
            </a:r>
            <a:r>
              <a:rPr lang="en-US" altLang="en-US" sz="1800" dirty="0">
                <a:ea typeface="ＭＳ Ｐゴシック" pitchFamily="34" charset="-128"/>
              </a:rPr>
              <a:t>or “working tree”</a:t>
            </a:r>
          </a:p>
          <a:p>
            <a:pPr lvl="1">
              <a:defRPr/>
            </a:pPr>
            <a:r>
              <a:rPr lang="en-US" altLang="en-US" sz="1800" dirty="0">
                <a:solidFill>
                  <a:srgbClr val="262626"/>
                </a:solidFill>
                <a:ea typeface="ＭＳ Ｐゴシック" pitchFamily="34" charset="-128"/>
              </a:rPr>
              <a:t>then </a:t>
            </a:r>
            <a:r>
              <a:rPr lang="en-US" altLang="en-US" sz="1800" dirty="0">
                <a:solidFill>
                  <a:srgbClr val="FF0000"/>
                </a:solidFill>
                <a:ea typeface="ＭＳ Ｐゴシック" pitchFamily="34" charset="-128"/>
              </a:rPr>
              <a:t>you</a:t>
            </a:r>
            <a:r>
              <a:rPr lang="en-US" altLang="en-US" sz="1800" dirty="0">
                <a:solidFill>
                  <a:srgbClr val="262626"/>
                </a:solidFill>
                <a:ea typeface="ＭＳ Ｐゴシック" pitchFamily="34" charset="-128"/>
              </a:rPr>
              <a:t> </a:t>
            </a:r>
            <a:r>
              <a:rPr lang="en-US" altLang="en-US" sz="1800" b="1" dirty="0">
                <a:solidFill>
                  <a:srgbClr val="FF0000"/>
                </a:solidFill>
                <a:ea typeface="ＭＳ Ｐゴシック" pitchFamily="34" charset="-128"/>
              </a:rPr>
              <a:t>commit</a:t>
            </a:r>
            <a:r>
              <a:rPr lang="en-US" altLang="en-US" sz="1800" dirty="0">
                <a:solidFill>
                  <a:srgbClr val="262626"/>
                </a:solidFill>
                <a:ea typeface="ＭＳ Ｐゴシック" pitchFamily="34" charset="-128"/>
              </a:rPr>
              <a:t> your edited files into the repo</a:t>
            </a:r>
          </a:p>
          <a:p>
            <a:pPr>
              <a:defRPr/>
            </a:pPr>
            <a:r>
              <a:rPr lang="en-US" altLang="en-US" sz="2000" dirty="0">
                <a:solidFill>
                  <a:srgbClr val="262626"/>
                </a:solidFill>
                <a:ea typeface="ＭＳ Ｐゴシック" pitchFamily="34" charset="-128"/>
              </a:rPr>
              <a:t>There may be </a:t>
            </a:r>
            <a:r>
              <a:rPr lang="en-US" altLang="en-US" sz="2000" dirty="0">
                <a:solidFill>
                  <a:srgbClr val="FF0000"/>
                </a:solidFill>
                <a:ea typeface="ＭＳ Ｐゴシック" pitchFamily="34" charset="-128"/>
              </a:rPr>
              <a:t>only</a:t>
            </a:r>
            <a:r>
              <a:rPr lang="en-US" altLang="en-US" sz="2000" dirty="0">
                <a:solidFill>
                  <a:srgbClr val="262626"/>
                </a:solidFill>
                <a:ea typeface="ＭＳ Ｐゴシック" pitchFamily="34" charset="-128"/>
              </a:rPr>
              <a:t> </a:t>
            </a:r>
            <a:r>
              <a:rPr lang="en-US" altLang="en-US" sz="2000" dirty="0">
                <a:solidFill>
                  <a:srgbClr val="FF0000"/>
                </a:solidFill>
                <a:ea typeface="ＭＳ Ｐゴシック" pitchFamily="34" charset="-128"/>
              </a:rPr>
              <a:t>one</a:t>
            </a:r>
            <a:r>
              <a:rPr lang="en-US" altLang="en-US" sz="2000" dirty="0">
                <a:solidFill>
                  <a:srgbClr val="262626"/>
                </a:solidFill>
                <a:ea typeface="ＭＳ Ｐゴシック" pitchFamily="34" charset="-128"/>
              </a:rPr>
              <a:t> repository </a:t>
            </a:r>
            <a:r>
              <a:rPr lang="en-US" altLang="en-US" sz="2000" dirty="0"/>
              <a:t>that all users share </a:t>
            </a:r>
            <a:r>
              <a:rPr lang="en-US" altLang="en-US" sz="2000" dirty="0">
                <a:solidFill>
                  <a:srgbClr val="262626"/>
                </a:solidFill>
                <a:ea typeface="ＭＳ Ｐゴシック" pitchFamily="34" charset="-128"/>
              </a:rPr>
              <a:t>(</a:t>
            </a:r>
            <a:r>
              <a:rPr lang="en-US" altLang="en-US" sz="2000" dirty="0"/>
              <a:t>CVS, Subversion) </a:t>
            </a:r>
          </a:p>
          <a:p>
            <a:pPr>
              <a:defRPr/>
            </a:pPr>
            <a:r>
              <a:rPr lang="en-US" altLang="en-US" sz="2000" dirty="0">
                <a:solidFill>
                  <a:srgbClr val="FF0000"/>
                </a:solidFill>
              </a:rPr>
              <a:t>Or</a:t>
            </a:r>
            <a:r>
              <a:rPr lang="en-US" altLang="en-US" sz="2000" dirty="0"/>
              <a:t> each user could also have their </a:t>
            </a:r>
            <a:r>
              <a:rPr lang="en-US" altLang="en-US" sz="2000" dirty="0">
                <a:solidFill>
                  <a:srgbClr val="FF0000"/>
                </a:solidFill>
              </a:rPr>
              <a:t>own</a:t>
            </a:r>
            <a:r>
              <a:rPr lang="en-US" altLang="en-US" sz="2000" dirty="0"/>
              <a:t> </a:t>
            </a:r>
            <a:r>
              <a:rPr lang="en-US" altLang="en-US" sz="2000" dirty="0">
                <a:solidFill>
                  <a:srgbClr val="FF0000"/>
                </a:solidFill>
              </a:rPr>
              <a:t>copy</a:t>
            </a:r>
            <a:r>
              <a:rPr lang="en-US" altLang="en-US" sz="2000" dirty="0"/>
              <a:t> of the repository (Git, Mercurial)</a:t>
            </a:r>
            <a:endParaRPr lang="en-US" altLang="en-US" sz="2000" dirty="0">
              <a:solidFill>
                <a:srgbClr val="262626"/>
              </a:solidFill>
              <a:ea typeface="ＭＳ Ｐゴシック" pitchFamily="34" charset="-128"/>
            </a:endParaRPr>
          </a:p>
          <a:p>
            <a:pPr>
              <a:defRPr/>
            </a:pPr>
            <a:r>
              <a:rPr lang="en-US" altLang="en-US" sz="2000" dirty="0">
                <a:solidFill>
                  <a:srgbClr val="FF0000"/>
                </a:solidFill>
                <a:ea typeface="ＭＳ Ｐゴシック" pitchFamily="34" charset="-128"/>
              </a:rPr>
              <a:t>Files</a:t>
            </a:r>
            <a:r>
              <a:rPr lang="en-US" altLang="en-US" sz="2000" dirty="0">
                <a:solidFill>
                  <a:srgbClr val="262626"/>
                </a:solidFill>
                <a:ea typeface="ＭＳ Ｐゴシック" pitchFamily="34" charset="-128"/>
              </a:rPr>
              <a:t> in your working directory must be </a:t>
            </a:r>
            <a:r>
              <a:rPr lang="en-US" altLang="en-US" sz="2000" b="1" dirty="0">
                <a:solidFill>
                  <a:srgbClr val="FF0000"/>
                </a:solidFill>
                <a:ea typeface="ＭＳ Ｐゴシック" pitchFamily="34" charset="-128"/>
              </a:rPr>
              <a:t>add</a:t>
            </a:r>
            <a:r>
              <a:rPr lang="en-US" altLang="en-US" sz="2000" dirty="0">
                <a:solidFill>
                  <a:srgbClr val="FF0000"/>
                </a:solidFill>
                <a:ea typeface="ＭＳ Ｐゴシック" pitchFamily="34" charset="-128"/>
              </a:rPr>
              <a:t>ed</a:t>
            </a:r>
            <a:r>
              <a:rPr lang="en-US" altLang="en-US" sz="2000" dirty="0">
                <a:solidFill>
                  <a:srgbClr val="262626"/>
                </a:solidFill>
                <a:ea typeface="ＭＳ Ｐゴシック" pitchFamily="34" charset="-128"/>
              </a:rPr>
              <a:t> to the repo in order to be tracked.</a:t>
            </a:r>
          </a:p>
          <a:p>
            <a:pPr lvl="1">
              <a:defRPr/>
            </a:pPr>
            <a:endParaRPr lang="en-US" altLang="en-US" sz="900" b="1" dirty="0">
              <a:solidFill>
                <a:srgbClr val="404040"/>
              </a:solidFill>
              <a:ea typeface="ＭＳ Ｐゴシック" pitchFamily="34" charset="-128"/>
            </a:endParaRPr>
          </a:p>
        </p:txBody>
      </p:sp>
      <p:sp>
        <p:nvSpPr>
          <p:cNvPr id="2" name="Slide Number Placeholder 1">
            <a:extLst>
              <a:ext uri="{FF2B5EF4-FFF2-40B4-BE49-F238E27FC236}">
                <a16:creationId xmlns:a16="http://schemas.microsoft.com/office/drawing/2014/main" id="{BA060074-9224-E34D-B14A-C5B819288FDB}"/>
              </a:ext>
            </a:extLst>
          </p:cNvPr>
          <p:cNvSpPr>
            <a:spLocks noGrp="1"/>
          </p:cNvSpPr>
          <p:nvPr>
            <p:ph type="sldNum" sz="quarter" idx="12"/>
          </p:nvPr>
        </p:nvSpPr>
        <p:spPr/>
        <p:txBody>
          <a:bodyPr/>
          <a:lstStyle/>
          <a:p>
            <a:fld id="{DEBDE3CC-F7E5-4627-9DAE-5FDEF2C19E00}" type="slidenum">
              <a:rPr lang="ko-KR" altLang="en-US" smtClean="0"/>
              <a:t>69</a:t>
            </a:fld>
            <a:endParaRPr lang="ko-KR" altLang="en-US"/>
          </a:p>
        </p:txBody>
      </p:sp>
    </p:spTree>
    <p:extLst>
      <p:ext uri="{BB962C8B-B14F-4D97-AF65-F5344CB8AC3E}">
        <p14:creationId xmlns:p14="http://schemas.microsoft.com/office/powerpoint/2010/main" val="2358284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The Anatomy of a Computer</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solidFill>
                  <a:srgbClr val="FF0000"/>
                </a:solidFill>
              </a:rPr>
              <a:t>Storage</a:t>
            </a:r>
            <a:r>
              <a:rPr lang="en-US" altLang="ko-KR" sz="2400" dirty="0"/>
              <a:t> devices include memory (</a:t>
            </a:r>
            <a:r>
              <a:rPr lang="en-US" altLang="ko-KR" sz="2400" dirty="0">
                <a:solidFill>
                  <a:srgbClr val="FF0000"/>
                </a:solidFill>
              </a:rPr>
              <a:t>RAM</a:t>
            </a:r>
            <a:r>
              <a:rPr lang="en-US" altLang="ko-KR" sz="2400" dirty="0"/>
              <a:t>) and secondary storage:</a:t>
            </a:r>
          </a:p>
          <a:p>
            <a:pPr lvl="1" algn="just"/>
            <a:r>
              <a:rPr lang="en-US" altLang="ko-KR" sz="2200" dirty="0"/>
              <a:t>Hard </a:t>
            </a:r>
            <a:r>
              <a:rPr lang="en-US" altLang="ko-KR" sz="2200" dirty="0">
                <a:solidFill>
                  <a:srgbClr val="FF0000"/>
                </a:solidFill>
              </a:rPr>
              <a:t>disk</a:t>
            </a:r>
          </a:p>
          <a:p>
            <a:pPr lvl="1" algn="just"/>
            <a:r>
              <a:rPr lang="en-US" altLang="ko-KR" sz="2200" dirty="0"/>
              <a:t>Flash </a:t>
            </a:r>
            <a:r>
              <a:rPr lang="en-US" altLang="ko-KR" sz="2200" dirty="0">
                <a:solidFill>
                  <a:srgbClr val="FF0000"/>
                </a:solidFill>
              </a:rPr>
              <a:t>drives</a:t>
            </a:r>
          </a:p>
          <a:p>
            <a:pPr lvl="1" algn="just"/>
            <a:r>
              <a:rPr lang="en-US" altLang="ko-KR" sz="2200" dirty="0">
                <a:solidFill>
                  <a:srgbClr val="FF0000"/>
                </a:solidFill>
              </a:rPr>
              <a:t>CD/DVD</a:t>
            </a:r>
            <a:r>
              <a:rPr lang="en-US" altLang="ko-KR" sz="2200" dirty="0"/>
              <a:t> drives</a:t>
            </a:r>
          </a:p>
          <a:p>
            <a:pPr algn="just"/>
            <a:r>
              <a:rPr lang="en-GB" altLang="ko-KR" sz="2200" dirty="0"/>
              <a:t>The central processing unit (</a:t>
            </a:r>
            <a:r>
              <a:rPr lang="en-GB" altLang="ko-KR" sz="2200" dirty="0">
                <a:solidFill>
                  <a:srgbClr val="FF0000"/>
                </a:solidFill>
              </a:rPr>
              <a:t>CPU</a:t>
            </a:r>
            <a:r>
              <a:rPr lang="en-GB" altLang="ko-KR" sz="2200" dirty="0"/>
              <a:t>) </a:t>
            </a:r>
          </a:p>
          <a:p>
            <a:pPr lvl="1" algn="just"/>
            <a:r>
              <a:rPr lang="en-GB" altLang="ko-KR" sz="2000" dirty="0"/>
              <a:t>performs </a:t>
            </a:r>
            <a:r>
              <a:rPr lang="en-GB" altLang="ko-KR" sz="2000" dirty="0">
                <a:solidFill>
                  <a:srgbClr val="FF0000"/>
                </a:solidFill>
              </a:rPr>
              <a:t>program</a:t>
            </a:r>
            <a:r>
              <a:rPr lang="en-GB" altLang="ko-KR" sz="2000" dirty="0"/>
              <a:t> </a:t>
            </a:r>
            <a:r>
              <a:rPr lang="en-GB" altLang="ko-KR" sz="2000" dirty="0">
                <a:solidFill>
                  <a:srgbClr val="FF0000"/>
                </a:solidFill>
              </a:rPr>
              <a:t>control</a:t>
            </a:r>
            <a:r>
              <a:rPr lang="en-GB" altLang="ko-KR" sz="2000" dirty="0"/>
              <a:t> (e.g., fetching data) and </a:t>
            </a:r>
            <a:r>
              <a:rPr lang="en-GB" altLang="ko-KR" sz="2000" dirty="0">
                <a:solidFill>
                  <a:srgbClr val="FF0000"/>
                </a:solidFill>
              </a:rPr>
              <a:t>data processing</a:t>
            </a:r>
            <a:r>
              <a:rPr lang="en-GB" altLang="ko-KR" sz="2000" dirty="0"/>
              <a:t> </a:t>
            </a:r>
          </a:p>
          <a:p>
            <a:pPr marL="457200" lvl="1" indent="0" algn="just">
              <a:buNone/>
            </a:pPr>
            <a:r>
              <a:rPr lang="en-GB" altLang="ko-KR" sz="2000" dirty="0"/>
              <a:t>(e.g., performing calculations)</a:t>
            </a:r>
            <a:endParaRPr lang="en-US" altLang="ko-KR" sz="2200" dirty="0"/>
          </a:p>
          <a:p>
            <a:pPr algn="just"/>
            <a:r>
              <a:rPr lang="en-US" altLang="ko-KR" sz="2400" dirty="0">
                <a:solidFill>
                  <a:srgbClr val="FF0000"/>
                </a:solidFill>
              </a:rPr>
              <a:t>Input</a:t>
            </a:r>
            <a:r>
              <a:rPr lang="en-US" altLang="ko-KR" sz="2400" dirty="0"/>
              <a:t> / </a:t>
            </a:r>
            <a:r>
              <a:rPr lang="en-US" altLang="ko-KR" sz="2400" dirty="0">
                <a:solidFill>
                  <a:srgbClr val="FF0000"/>
                </a:solidFill>
              </a:rPr>
              <a:t>output</a:t>
            </a:r>
            <a:r>
              <a:rPr lang="en-US" altLang="ko-KR" sz="2400" dirty="0"/>
              <a:t> devices allow the user to interact with the computer.</a:t>
            </a:r>
          </a:p>
          <a:p>
            <a:pPr lvl="1" algn="just"/>
            <a:r>
              <a:rPr lang="en-US" altLang="ko-KR" sz="2200" dirty="0">
                <a:solidFill>
                  <a:srgbClr val="FF0000"/>
                </a:solidFill>
              </a:rPr>
              <a:t>Mouse</a:t>
            </a:r>
            <a:r>
              <a:rPr lang="en-US" altLang="ko-KR" sz="2200" dirty="0"/>
              <a:t>, </a:t>
            </a:r>
            <a:r>
              <a:rPr lang="en-US" altLang="ko-KR" sz="2200" dirty="0">
                <a:solidFill>
                  <a:srgbClr val="FF0000"/>
                </a:solidFill>
              </a:rPr>
              <a:t>keyboard</a:t>
            </a:r>
            <a:r>
              <a:rPr lang="en-US" altLang="ko-KR" sz="2200" dirty="0"/>
              <a:t>, printer, screen …</a:t>
            </a:r>
            <a:endParaRPr lang="ko-KR" altLang="en-US" sz="2200" dirty="0"/>
          </a:p>
        </p:txBody>
      </p:sp>
      <p:pic>
        <p:nvPicPr>
          <p:cNvPr id="4" name="Picture 1" descr="bjol_01_01.tif"/>
          <p:cNvPicPr>
            <a:picLocks noChangeAspect="1"/>
          </p:cNvPicPr>
          <p:nvPr/>
        </p:nvPicPr>
        <p:blipFill>
          <a:blip r:embed="rId2" cstate="print">
            <a:extLst>
              <a:ext uri="{28A0092B-C50C-407E-A947-70E740481C1C}">
                <a14:useLocalDpi xmlns:a14="http://schemas.microsoft.com/office/drawing/2010/main" val="0"/>
              </a:ext>
            </a:extLst>
          </a:blip>
          <a:srcRect r="7730"/>
          <a:stretch>
            <a:fillRect/>
          </a:stretch>
        </p:blipFill>
        <p:spPr bwMode="auto">
          <a:xfrm>
            <a:off x="9613450" y="4136649"/>
            <a:ext cx="147818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981" y="2889000"/>
            <a:ext cx="175927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DEBDE3CC-F7E5-4627-9DAE-5FDEF2C19E00}" type="slidenum">
              <a:rPr lang="ko-KR" altLang="en-US" smtClean="0"/>
              <a:t>7</a:t>
            </a:fld>
            <a:endParaRPr lang="ko-KR" altLang="en-US"/>
          </a:p>
        </p:txBody>
      </p:sp>
    </p:spTree>
    <p:extLst>
      <p:ext uri="{BB962C8B-B14F-4D97-AF65-F5344CB8AC3E}">
        <p14:creationId xmlns:p14="http://schemas.microsoft.com/office/powerpoint/2010/main" val="7610117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523C4426-5E0A-6F42-A95C-CF1C2B831414}"/>
              </a:ext>
            </a:extLst>
          </p:cNvPr>
          <p:cNvSpPr>
            <a:spLocks noGrp="1"/>
          </p:cNvSpPr>
          <p:nvPr>
            <p:ph type="title"/>
            <p:custDataLst>
              <p:tags r:id="rId1"/>
            </p:custDataLst>
          </p:nvPr>
        </p:nvSpPr>
        <p:spPr/>
        <p:txBody>
          <a:bodyPr/>
          <a:lstStyle/>
          <a:p>
            <a:r>
              <a:rPr lang="en-US" altLang="en-US" dirty="0">
                <a:ea typeface="ＭＳ Ｐゴシック" panose="020B0600070205080204" pitchFamily="34" charset="-128"/>
              </a:rPr>
              <a:t>GitHub?</a:t>
            </a:r>
          </a:p>
        </p:txBody>
      </p:sp>
      <p:sp>
        <p:nvSpPr>
          <p:cNvPr id="3" name="Content Placeholder 2">
            <a:extLst>
              <a:ext uri="{FF2B5EF4-FFF2-40B4-BE49-F238E27FC236}">
                <a16:creationId xmlns:a16="http://schemas.microsoft.com/office/drawing/2014/main" id="{C75E6F09-DD13-3C4E-BF4E-AB43D43AEDCA}"/>
              </a:ext>
            </a:extLst>
          </p:cNvPr>
          <p:cNvSpPr>
            <a:spLocks noGrp="1"/>
          </p:cNvSpPr>
          <p:nvPr>
            <p:ph idx="1"/>
            <p:custDataLst>
              <p:tags r:id="rId2"/>
            </p:custDataLst>
          </p:nvPr>
        </p:nvSpPr>
        <p:spPr>
          <a:xfrm>
            <a:off x="534468" y="2298700"/>
            <a:ext cx="11156789" cy="4265386"/>
          </a:xfrm>
        </p:spPr>
        <p:txBody>
          <a:bodyPr>
            <a:normAutofit/>
          </a:bodyPr>
          <a:lstStyle/>
          <a:p>
            <a:pPr>
              <a:defRPr/>
            </a:pPr>
            <a:r>
              <a:rPr lang="en-US" sz="2000" dirty="0">
                <a:hlinkClick r:id="rId4"/>
              </a:rPr>
              <a:t>GitHub.com</a:t>
            </a:r>
            <a:r>
              <a:rPr lang="en-US" sz="2000" dirty="0"/>
              <a:t> is a </a:t>
            </a:r>
            <a:r>
              <a:rPr lang="en-US" sz="2000" dirty="0">
                <a:solidFill>
                  <a:srgbClr val="FF0000"/>
                </a:solidFill>
              </a:rPr>
              <a:t>site</a:t>
            </a:r>
            <a:r>
              <a:rPr lang="en-US" sz="2000" dirty="0"/>
              <a:t>/host </a:t>
            </a:r>
            <a:r>
              <a:rPr lang="en-US" sz="2000" dirty="0">
                <a:solidFill>
                  <a:srgbClr val="FF0000"/>
                </a:solidFill>
              </a:rPr>
              <a:t>for online</a:t>
            </a:r>
            <a:r>
              <a:rPr lang="en-US" sz="2000" dirty="0"/>
              <a:t>/remote </a:t>
            </a:r>
            <a:r>
              <a:rPr lang="en-US" sz="2000" dirty="0">
                <a:solidFill>
                  <a:srgbClr val="FF0000"/>
                </a:solidFill>
              </a:rPr>
              <a:t>storage</a:t>
            </a:r>
            <a:r>
              <a:rPr lang="en-US" sz="2000" dirty="0"/>
              <a:t> of Git repositories.  </a:t>
            </a:r>
          </a:p>
          <a:p>
            <a:pPr lvl="1">
              <a:defRPr/>
            </a:pPr>
            <a:r>
              <a:rPr lang="en-US" sz="1800" dirty="0">
                <a:solidFill>
                  <a:srgbClr val="FF0000"/>
                </a:solidFill>
              </a:rPr>
              <a:t>Many</a:t>
            </a:r>
            <a:r>
              <a:rPr lang="en-US" sz="1800" dirty="0"/>
              <a:t> open source </a:t>
            </a:r>
            <a:r>
              <a:rPr lang="en-US" sz="1800" dirty="0">
                <a:solidFill>
                  <a:srgbClr val="FF0000"/>
                </a:solidFill>
              </a:rPr>
              <a:t>projects</a:t>
            </a:r>
            <a:r>
              <a:rPr lang="en-US" sz="1800" dirty="0"/>
              <a:t> use it, such as the </a:t>
            </a:r>
            <a:r>
              <a:rPr lang="en-US" sz="1800" dirty="0">
                <a:hlinkClick r:id="rId5"/>
              </a:rPr>
              <a:t>Linux kernel</a:t>
            </a:r>
            <a:r>
              <a:rPr lang="en-US" sz="1800" dirty="0"/>
              <a:t>.  </a:t>
            </a:r>
          </a:p>
          <a:p>
            <a:pPr lvl="1">
              <a:defRPr/>
            </a:pPr>
            <a:r>
              <a:rPr lang="en-US" sz="1800" dirty="0"/>
              <a:t>You can get </a:t>
            </a:r>
            <a:r>
              <a:rPr lang="en-US" sz="1800" dirty="0">
                <a:solidFill>
                  <a:srgbClr val="FF0000"/>
                </a:solidFill>
              </a:rPr>
              <a:t>free</a:t>
            </a:r>
            <a:r>
              <a:rPr lang="en-US" sz="1800" dirty="0"/>
              <a:t> space for </a:t>
            </a:r>
            <a:r>
              <a:rPr lang="en-US" sz="1800" dirty="0">
                <a:solidFill>
                  <a:srgbClr val="FF0000"/>
                </a:solidFill>
              </a:rPr>
              <a:t>open source </a:t>
            </a:r>
            <a:r>
              <a:rPr lang="en-US" sz="1800" dirty="0"/>
              <a:t>projects or you can </a:t>
            </a:r>
            <a:r>
              <a:rPr lang="en-US" sz="1800" dirty="0">
                <a:solidFill>
                  <a:srgbClr val="FF0000"/>
                </a:solidFill>
              </a:rPr>
              <a:t>pay</a:t>
            </a:r>
            <a:r>
              <a:rPr lang="en-US" sz="1800" dirty="0"/>
              <a:t> for </a:t>
            </a:r>
            <a:r>
              <a:rPr lang="en-US" sz="1800" dirty="0">
                <a:solidFill>
                  <a:srgbClr val="FF0000"/>
                </a:solidFill>
              </a:rPr>
              <a:t>private</a:t>
            </a:r>
            <a:r>
              <a:rPr lang="en-US" sz="1800" dirty="0"/>
              <a:t> projects.</a:t>
            </a:r>
          </a:p>
          <a:p>
            <a:pPr marL="228600" indent="0">
              <a:buNone/>
              <a:defRPr/>
            </a:pPr>
            <a:r>
              <a:rPr lang="en-US" sz="2000" b="1" dirty="0"/>
              <a:t>Question</a:t>
            </a:r>
            <a:r>
              <a:rPr lang="en-US" sz="2000" dirty="0"/>
              <a:t>: Do I have to use </a:t>
            </a:r>
            <a:r>
              <a:rPr lang="en-US" sz="2000" dirty="0">
                <a:solidFill>
                  <a:srgbClr val="FF0000"/>
                </a:solidFill>
              </a:rPr>
              <a:t>GitHub</a:t>
            </a:r>
            <a:r>
              <a:rPr lang="en-US" sz="2000" dirty="0"/>
              <a:t> to </a:t>
            </a:r>
            <a:r>
              <a:rPr lang="en-US" sz="2000" dirty="0">
                <a:solidFill>
                  <a:srgbClr val="FF0000"/>
                </a:solidFill>
              </a:rPr>
              <a:t>use Git</a:t>
            </a:r>
            <a:r>
              <a:rPr lang="en-US" sz="2000" dirty="0"/>
              <a:t>?</a:t>
            </a:r>
          </a:p>
          <a:p>
            <a:pPr marL="228600" indent="0">
              <a:buNone/>
              <a:defRPr/>
            </a:pPr>
            <a:r>
              <a:rPr lang="en-US" sz="2000" b="1" dirty="0"/>
              <a:t>Answer</a:t>
            </a:r>
            <a:r>
              <a:rPr lang="en-US" sz="2000" dirty="0"/>
              <a:t>: </a:t>
            </a:r>
            <a:r>
              <a:rPr lang="en-US" sz="2000" dirty="0">
                <a:solidFill>
                  <a:srgbClr val="FF0000"/>
                </a:solidFill>
              </a:rPr>
              <a:t>No</a:t>
            </a:r>
            <a:r>
              <a:rPr lang="en-US" sz="2000" dirty="0"/>
              <a:t>! </a:t>
            </a:r>
          </a:p>
          <a:p>
            <a:pPr>
              <a:defRPr/>
            </a:pPr>
            <a:r>
              <a:rPr lang="en-US" sz="2000" dirty="0">
                <a:solidFill>
                  <a:srgbClr val="FF0000"/>
                </a:solidFill>
              </a:rPr>
              <a:t>Git</a:t>
            </a:r>
            <a:r>
              <a:rPr lang="en-US" sz="2000" dirty="0"/>
              <a:t> can be used completely </a:t>
            </a:r>
            <a:r>
              <a:rPr lang="en-US" sz="2000" dirty="0">
                <a:solidFill>
                  <a:srgbClr val="FF0000"/>
                </a:solidFill>
              </a:rPr>
              <a:t>locally</a:t>
            </a:r>
            <a:r>
              <a:rPr lang="en-US" sz="2000" dirty="0"/>
              <a:t> for your own purposes, or </a:t>
            </a:r>
          </a:p>
          <a:p>
            <a:pPr lvl="1">
              <a:defRPr/>
            </a:pPr>
            <a:r>
              <a:rPr lang="en-US" sz="1800" dirty="0">
                <a:solidFill>
                  <a:srgbClr val="FF0000"/>
                </a:solidFill>
              </a:rPr>
              <a:t>Share</a:t>
            </a:r>
            <a:r>
              <a:rPr lang="en-US" sz="1800" dirty="0"/>
              <a:t> a </a:t>
            </a:r>
            <a:r>
              <a:rPr lang="en-US" sz="1800" dirty="0">
                <a:solidFill>
                  <a:srgbClr val="FF0000"/>
                </a:solidFill>
              </a:rPr>
              <a:t>repo</a:t>
            </a:r>
            <a:r>
              <a:rPr lang="en-US" sz="1800" dirty="0"/>
              <a:t> with users on the same file system</a:t>
            </a:r>
          </a:p>
          <a:p>
            <a:pPr lvl="2">
              <a:defRPr/>
            </a:pPr>
            <a:r>
              <a:rPr lang="en-US" sz="1600" dirty="0"/>
              <a:t>As long as </a:t>
            </a:r>
            <a:r>
              <a:rPr lang="en-US" sz="1600" dirty="0">
                <a:solidFill>
                  <a:srgbClr val="FF0000"/>
                </a:solidFill>
              </a:rPr>
              <a:t>everyone</a:t>
            </a:r>
            <a:r>
              <a:rPr lang="en-US" sz="1600" dirty="0"/>
              <a:t> has the needed file </a:t>
            </a:r>
            <a:r>
              <a:rPr lang="en-US" sz="1600" dirty="0">
                <a:solidFill>
                  <a:srgbClr val="FF0000"/>
                </a:solidFill>
              </a:rPr>
              <a:t>permissions</a:t>
            </a:r>
            <a:r>
              <a:rPr lang="en-US" sz="1600" dirty="0"/>
              <a:t>.</a:t>
            </a:r>
          </a:p>
          <a:p>
            <a:pPr marL="0" indent="0">
              <a:buNone/>
              <a:defRPr/>
            </a:pPr>
            <a:endParaRPr lang="en-US" sz="2000" dirty="0"/>
          </a:p>
        </p:txBody>
      </p:sp>
      <p:sp>
        <p:nvSpPr>
          <p:cNvPr id="2" name="Slide Number Placeholder 1">
            <a:extLst>
              <a:ext uri="{FF2B5EF4-FFF2-40B4-BE49-F238E27FC236}">
                <a16:creationId xmlns:a16="http://schemas.microsoft.com/office/drawing/2014/main" id="{8AF4E26F-0E5A-5841-A9EE-D92CBB950E74}"/>
              </a:ext>
            </a:extLst>
          </p:cNvPr>
          <p:cNvSpPr>
            <a:spLocks noGrp="1"/>
          </p:cNvSpPr>
          <p:nvPr>
            <p:ph type="sldNum" sz="quarter" idx="12"/>
          </p:nvPr>
        </p:nvSpPr>
        <p:spPr/>
        <p:txBody>
          <a:bodyPr/>
          <a:lstStyle/>
          <a:p>
            <a:fld id="{DEBDE3CC-F7E5-4627-9DAE-5FDEF2C19E00}" type="slidenum">
              <a:rPr lang="ko-KR" altLang="en-US" smtClean="0"/>
              <a:t>70</a:t>
            </a:fld>
            <a:endParaRPr lang="ko-KR" altLang="en-US"/>
          </a:p>
        </p:txBody>
      </p:sp>
    </p:spTree>
    <p:extLst>
      <p:ext uri="{BB962C8B-B14F-4D97-AF65-F5344CB8AC3E}">
        <p14:creationId xmlns:p14="http://schemas.microsoft.com/office/powerpoint/2010/main" val="624984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523C4426-5E0A-6F42-A95C-CF1C2B831414}"/>
              </a:ext>
            </a:extLst>
          </p:cNvPr>
          <p:cNvSpPr>
            <a:spLocks noGrp="1"/>
          </p:cNvSpPr>
          <p:nvPr>
            <p:ph type="title"/>
            <p:custDataLst>
              <p:tags r:id="rId1"/>
            </p:custDataLst>
          </p:nvPr>
        </p:nvSpPr>
        <p:spPr/>
        <p:txBody>
          <a:bodyPr/>
          <a:lstStyle/>
          <a:p>
            <a:r>
              <a:rPr lang="en-US" altLang="en-US" dirty="0">
                <a:ea typeface="ＭＳ Ｐゴシック" panose="020B0600070205080204" pitchFamily="34" charset="-128"/>
              </a:rPr>
              <a:t>GitHub?</a:t>
            </a:r>
          </a:p>
        </p:txBody>
      </p:sp>
      <p:sp>
        <p:nvSpPr>
          <p:cNvPr id="3" name="Content Placeholder 2">
            <a:extLst>
              <a:ext uri="{FF2B5EF4-FFF2-40B4-BE49-F238E27FC236}">
                <a16:creationId xmlns:a16="http://schemas.microsoft.com/office/drawing/2014/main" id="{C75E6F09-DD13-3C4E-BF4E-AB43D43AEDCA}"/>
              </a:ext>
            </a:extLst>
          </p:cNvPr>
          <p:cNvSpPr>
            <a:spLocks noGrp="1"/>
          </p:cNvSpPr>
          <p:nvPr>
            <p:ph idx="1"/>
            <p:custDataLst>
              <p:tags r:id="rId2"/>
            </p:custDataLst>
          </p:nvPr>
        </p:nvSpPr>
        <p:spPr>
          <a:xfrm>
            <a:off x="514598" y="2389745"/>
            <a:ext cx="11162804" cy="3975430"/>
          </a:xfrm>
        </p:spPr>
        <p:txBody>
          <a:bodyPr>
            <a:normAutofit/>
          </a:bodyPr>
          <a:lstStyle/>
          <a:p>
            <a:pPr>
              <a:defRPr/>
            </a:pPr>
            <a:r>
              <a:rPr lang="en-US" dirty="0">
                <a:solidFill>
                  <a:srgbClr val="FF0000"/>
                </a:solidFill>
              </a:rPr>
              <a:t>Connecting</a:t>
            </a:r>
            <a:r>
              <a:rPr lang="en-US" dirty="0"/>
              <a:t> to </a:t>
            </a:r>
            <a:r>
              <a:rPr lang="en-US" dirty="0">
                <a:solidFill>
                  <a:srgbClr val="FF0000"/>
                </a:solidFill>
              </a:rPr>
              <a:t>remote</a:t>
            </a:r>
            <a:r>
              <a:rPr lang="en-US" dirty="0"/>
              <a:t> repo</a:t>
            </a:r>
          </a:p>
          <a:p>
            <a:pPr lvl="1">
              <a:defRPr/>
            </a:pPr>
            <a:r>
              <a:rPr lang="en-US" dirty="0">
                <a:solidFill>
                  <a:srgbClr val="FF0000"/>
                </a:solidFill>
              </a:rPr>
              <a:t>Create</a:t>
            </a:r>
            <a:r>
              <a:rPr lang="en-US" dirty="0"/>
              <a:t> an </a:t>
            </a:r>
            <a:r>
              <a:rPr lang="en-US" dirty="0">
                <a:solidFill>
                  <a:srgbClr val="FF0000"/>
                </a:solidFill>
              </a:rPr>
              <a:t>account</a:t>
            </a:r>
            <a:r>
              <a:rPr lang="en-US" dirty="0"/>
              <a:t> </a:t>
            </a:r>
            <a:r>
              <a:rPr lang="en-US" dirty="0">
                <a:solidFill>
                  <a:srgbClr val="FF0000"/>
                </a:solidFill>
              </a:rPr>
              <a:t>on</a:t>
            </a:r>
            <a:r>
              <a:rPr lang="en-US" dirty="0"/>
              <a:t> </a:t>
            </a:r>
            <a:r>
              <a:rPr lang="en-US" dirty="0" err="1">
                <a:solidFill>
                  <a:srgbClr val="FF0000"/>
                </a:solidFill>
              </a:rPr>
              <a:t>github.com</a:t>
            </a:r>
            <a:r>
              <a:rPr lang="en-US" dirty="0">
                <a:solidFill>
                  <a:srgbClr val="FF0000"/>
                </a:solidFill>
              </a:rPr>
              <a:t> </a:t>
            </a:r>
            <a:r>
              <a:rPr lang="en-US" dirty="0">
                <a:sym typeface="Wingdings" pitchFamily="2" charset="2"/>
              </a:rPr>
              <a:t> if you did </a:t>
            </a:r>
            <a:r>
              <a:rPr lang="en-US" dirty="0">
                <a:solidFill>
                  <a:srgbClr val="FF0000"/>
                </a:solidFill>
                <a:sym typeface="Wingdings" pitchFamily="2" charset="2"/>
              </a:rPr>
              <a:t>not</a:t>
            </a:r>
            <a:r>
              <a:rPr lang="en-US" dirty="0">
                <a:sym typeface="Wingdings" pitchFamily="2" charset="2"/>
              </a:rPr>
              <a:t> already </a:t>
            </a:r>
            <a:r>
              <a:rPr lang="en-US" dirty="0">
                <a:solidFill>
                  <a:srgbClr val="FF0000"/>
                </a:solidFill>
                <a:sym typeface="Wingdings" pitchFamily="2" charset="2"/>
              </a:rPr>
              <a:t>have</a:t>
            </a:r>
            <a:r>
              <a:rPr lang="en-US" dirty="0">
                <a:sym typeface="Wingdings" pitchFamily="2" charset="2"/>
              </a:rPr>
              <a:t> </a:t>
            </a:r>
          </a:p>
          <a:p>
            <a:pPr lvl="1">
              <a:defRPr/>
            </a:pPr>
            <a:r>
              <a:rPr lang="en-US" dirty="0">
                <a:solidFill>
                  <a:srgbClr val="FF0000"/>
                </a:solidFill>
                <a:sym typeface="Wingdings" pitchFamily="2" charset="2"/>
              </a:rPr>
              <a:t>Create</a:t>
            </a:r>
            <a:r>
              <a:rPr lang="en-US" dirty="0">
                <a:sym typeface="Wingdings" pitchFamily="2" charset="2"/>
              </a:rPr>
              <a:t> a </a:t>
            </a:r>
            <a:r>
              <a:rPr lang="en-US" dirty="0">
                <a:solidFill>
                  <a:srgbClr val="FF0000"/>
                </a:solidFill>
                <a:sym typeface="Wingdings" pitchFamily="2" charset="2"/>
              </a:rPr>
              <a:t>repository</a:t>
            </a:r>
            <a:r>
              <a:rPr lang="en-US" dirty="0">
                <a:sym typeface="Wingdings" pitchFamily="2" charset="2"/>
              </a:rPr>
              <a:t> and </a:t>
            </a:r>
            <a:r>
              <a:rPr lang="en-US" dirty="0">
                <a:solidFill>
                  <a:srgbClr val="FF0000"/>
                </a:solidFill>
                <a:sym typeface="Wingdings" pitchFamily="2" charset="2"/>
              </a:rPr>
              <a:t>copy</a:t>
            </a:r>
            <a:r>
              <a:rPr lang="en-US" dirty="0">
                <a:sym typeface="Wingdings" pitchFamily="2" charset="2"/>
              </a:rPr>
              <a:t> the </a:t>
            </a:r>
            <a:r>
              <a:rPr lang="en-US" dirty="0">
                <a:solidFill>
                  <a:srgbClr val="FF0000"/>
                </a:solidFill>
                <a:sym typeface="Wingdings" pitchFamily="2" charset="2"/>
              </a:rPr>
              <a:t>URL</a:t>
            </a:r>
            <a:r>
              <a:rPr lang="en-US" dirty="0">
                <a:sym typeface="Wingdings" pitchFamily="2" charset="2"/>
              </a:rPr>
              <a:t> </a:t>
            </a:r>
          </a:p>
          <a:p>
            <a:pPr lvl="2">
              <a:defRPr/>
            </a:pPr>
            <a:r>
              <a:rPr lang="en-US" dirty="0">
                <a:sym typeface="Wingdings" pitchFamily="2" charset="2"/>
              </a:rPr>
              <a:t>E.g.   </a:t>
            </a:r>
            <a:r>
              <a:rPr lang="en-US" b="1" dirty="0">
                <a:solidFill>
                  <a:srgbClr val="404040"/>
                </a:solidFill>
                <a:latin typeface="Consolas" charset="0"/>
                <a:hlinkClick r:id="rId4"/>
              </a:rPr>
              <a:t>https://github.com/zizutg/py_1019</a:t>
            </a:r>
            <a:endParaRPr lang="en-US" b="1" dirty="0">
              <a:solidFill>
                <a:srgbClr val="404040"/>
              </a:solidFill>
              <a:latin typeface="Consolas" charset="0"/>
            </a:endParaRPr>
          </a:p>
          <a:p>
            <a:pPr lvl="1">
              <a:defRPr/>
            </a:pPr>
            <a:r>
              <a:rPr lang="en-US" dirty="0">
                <a:solidFill>
                  <a:srgbClr val="FF0000"/>
                </a:solidFill>
              </a:rPr>
              <a:t>Add</a:t>
            </a:r>
            <a:r>
              <a:rPr lang="en-US" dirty="0"/>
              <a:t> </a:t>
            </a:r>
            <a:r>
              <a:rPr lang="en-US" dirty="0">
                <a:solidFill>
                  <a:srgbClr val="FF0000"/>
                </a:solidFill>
              </a:rPr>
              <a:t>remote</a:t>
            </a:r>
            <a:r>
              <a:rPr lang="en-US" dirty="0"/>
              <a:t> URL to the local repo</a:t>
            </a:r>
          </a:p>
          <a:p>
            <a:pPr marL="914400" lvl="2" indent="0">
              <a:buNone/>
              <a:defRPr/>
            </a:pPr>
            <a:r>
              <a:rPr lang="en-US" sz="1800" b="1" dirty="0">
                <a:solidFill>
                  <a:srgbClr val="404040"/>
                </a:solidFill>
                <a:latin typeface="Consolas" charset="0"/>
              </a:rPr>
              <a:t>git remote add origin [repo-</a:t>
            </a:r>
            <a:r>
              <a:rPr lang="en-US" sz="1800" b="1" dirty="0" err="1">
                <a:solidFill>
                  <a:srgbClr val="404040"/>
                </a:solidFill>
                <a:latin typeface="Consolas" charset="0"/>
              </a:rPr>
              <a:t>url</a:t>
            </a:r>
            <a:r>
              <a:rPr lang="en-US" sz="1800" b="1" dirty="0">
                <a:solidFill>
                  <a:srgbClr val="404040"/>
                </a:solidFill>
                <a:latin typeface="Consolas" charset="0"/>
              </a:rPr>
              <a:t>]</a:t>
            </a:r>
          </a:p>
          <a:p>
            <a:pPr>
              <a:defRPr/>
            </a:pPr>
            <a:r>
              <a:rPr lang="en-US" dirty="0">
                <a:solidFill>
                  <a:srgbClr val="FF0000"/>
                </a:solidFill>
              </a:rPr>
              <a:t>Good</a:t>
            </a:r>
            <a:r>
              <a:rPr lang="en-US" dirty="0"/>
              <a:t> practice: </a:t>
            </a:r>
            <a:endParaRPr lang="en-US" dirty="0">
              <a:solidFill>
                <a:srgbClr val="FF0000"/>
              </a:solidFill>
            </a:endParaRPr>
          </a:p>
          <a:p>
            <a:pPr marL="685800" indent="-457200">
              <a:spcBef>
                <a:spcPts val="0"/>
              </a:spcBef>
              <a:buFont typeface="+mj-lt"/>
              <a:buAutoNum type="arabicPeriod"/>
              <a:defRPr/>
            </a:pPr>
            <a:r>
              <a:rPr lang="en-US" b="1" dirty="0">
                <a:solidFill>
                  <a:srgbClr val="FF0000"/>
                </a:solidFill>
              </a:rPr>
              <a:t>Add</a:t>
            </a:r>
            <a:r>
              <a:rPr lang="en-US" b="1" dirty="0"/>
              <a:t> </a:t>
            </a:r>
            <a:r>
              <a:rPr lang="en-US" dirty="0"/>
              <a:t>and </a:t>
            </a:r>
            <a:r>
              <a:rPr lang="en-US" b="1" dirty="0">
                <a:solidFill>
                  <a:srgbClr val="FF0000"/>
                </a:solidFill>
              </a:rPr>
              <a:t>Commit</a:t>
            </a:r>
            <a:r>
              <a:rPr lang="en-US" dirty="0"/>
              <a:t> your changes to your local repo</a:t>
            </a:r>
          </a:p>
          <a:p>
            <a:pPr marL="685800" indent="-457200">
              <a:spcBef>
                <a:spcPts val="0"/>
              </a:spcBef>
              <a:buFont typeface="+mj-lt"/>
              <a:buAutoNum type="arabicPeriod"/>
              <a:defRPr/>
            </a:pPr>
            <a:r>
              <a:rPr lang="en-US" b="1" dirty="0">
                <a:solidFill>
                  <a:srgbClr val="FF0000"/>
                </a:solidFill>
              </a:rPr>
              <a:t>Pull</a:t>
            </a:r>
            <a:r>
              <a:rPr lang="en-US" dirty="0"/>
              <a:t> from remote repo to get most recent changes </a:t>
            </a:r>
          </a:p>
          <a:p>
            <a:pPr marL="1085850" lvl="1" indent="-457200">
              <a:spcBef>
                <a:spcPts val="0"/>
              </a:spcBef>
              <a:buFont typeface="+mj-lt"/>
              <a:buAutoNum type="arabicPeriod"/>
              <a:defRPr/>
            </a:pPr>
            <a:r>
              <a:rPr lang="en-US" dirty="0"/>
              <a:t>Fix conflicts if necessary, then add and commit those changes  to your local repo</a:t>
            </a:r>
          </a:p>
          <a:p>
            <a:pPr marL="1085850" lvl="1" indent="-457200">
              <a:spcBef>
                <a:spcPts val="0"/>
              </a:spcBef>
              <a:buFont typeface="+mj-lt"/>
              <a:buAutoNum type="arabicPeriod"/>
              <a:defRPr/>
            </a:pPr>
            <a:r>
              <a:rPr lang="en-US" dirty="0"/>
              <a:t>In case someone has made a change </a:t>
            </a:r>
            <a:r>
              <a:rPr lang="en-US" dirty="0">
                <a:sym typeface="Wingdings" pitchFamily="2" charset="2"/>
              </a:rPr>
              <a:t> not important for individual project</a:t>
            </a:r>
            <a:endParaRPr lang="en-US" dirty="0"/>
          </a:p>
          <a:p>
            <a:pPr marL="685800" indent="-457200">
              <a:spcBef>
                <a:spcPts val="0"/>
              </a:spcBef>
              <a:buFont typeface="+mj-lt"/>
              <a:buAutoNum type="arabicPeriod"/>
              <a:defRPr/>
            </a:pPr>
            <a:r>
              <a:rPr lang="en-US" b="1" dirty="0">
                <a:solidFill>
                  <a:srgbClr val="FF0000"/>
                </a:solidFill>
              </a:rPr>
              <a:t>Push</a:t>
            </a:r>
            <a:r>
              <a:rPr lang="en-US" dirty="0"/>
              <a:t> your changes to the remote repo</a:t>
            </a:r>
          </a:p>
          <a:p>
            <a:pPr marL="914400" lvl="2" indent="0">
              <a:buNone/>
              <a:defRPr/>
            </a:pPr>
            <a:endParaRPr lang="en-US" sz="1800" b="1" dirty="0">
              <a:solidFill>
                <a:srgbClr val="404040"/>
              </a:solidFill>
              <a:latin typeface="Consolas" charset="0"/>
            </a:endParaRPr>
          </a:p>
        </p:txBody>
      </p:sp>
      <p:sp>
        <p:nvSpPr>
          <p:cNvPr id="2" name="Slide Number Placeholder 1">
            <a:extLst>
              <a:ext uri="{FF2B5EF4-FFF2-40B4-BE49-F238E27FC236}">
                <a16:creationId xmlns:a16="http://schemas.microsoft.com/office/drawing/2014/main" id="{D1977E4F-D7EE-5049-A305-9A0B670F4F46}"/>
              </a:ext>
            </a:extLst>
          </p:cNvPr>
          <p:cNvSpPr>
            <a:spLocks noGrp="1"/>
          </p:cNvSpPr>
          <p:nvPr>
            <p:ph type="sldNum" sz="quarter" idx="12"/>
          </p:nvPr>
        </p:nvSpPr>
        <p:spPr/>
        <p:txBody>
          <a:bodyPr/>
          <a:lstStyle/>
          <a:p>
            <a:fld id="{DEBDE3CC-F7E5-4627-9DAE-5FDEF2C19E00}" type="slidenum">
              <a:rPr lang="ko-KR" altLang="en-US" smtClean="0"/>
              <a:t>71</a:t>
            </a:fld>
            <a:endParaRPr lang="ko-KR" altLang="en-US"/>
          </a:p>
        </p:txBody>
      </p:sp>
    </p:spTree>
    <p:extLst>
      <p:ext uri="{BB962C8B-B14F-4D97-AF65-F5344CB8AC3E}">
        <p14:creationId xmlns:p14="http://schemas.microsoft.com/office/powerpoint/2010/main" val="4097204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8367B322-E6D4-B04E-B807-1E6B329E8080}"/>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Pulling and Pushing</a:t>
            </a:r>
          </a:p>
        </p:txBody>
      </p:sp>
      <p:sp>
        <p:nvSpPr>
          <p:cNvPr id="3" name="Content Placeholder 2">
            <a:extLst>
              <a:ext uri="{FF2B5EF4-FFF2-40B4-BE49-F238E27FC236}">
                <a16:creationId xmlns:a16="http://schemas.microsoft.com/office/drawing/2014/main" id="{7C95F58A-7A63-A54D-8AF6-83796BCD486B}"/>
              </a:ext>
            </a:extLst>
          </p:cNvPr>
          <p:cNvSpPr>
            <a:spLocks noGrp="1"/>
          </p:cNvSpPr>
          <p:nvPr>
            <p:ph idx="1"/>
            <p:custDataLst>
              <p:tags r:id="rId2"/>
            </p:custDataLst>
          </p:nvPr>
        </p:nvSpPr>
        <p:spPr>
          <a:xfrm>
            <a:off x="501908" y="2283032"/>
            <a:ext cx="11188183" cy="3476501"/>
          </a:xfrm>
        </p:spPr>
        <p:txBody>
          <a:bodyPr>
            <a:normAutofit/>
          </a:bodyPr>
          <a:lstStyle/>
          <a:p>
            <a:pPr marL="685800" indent="-457200">
              <a:buFont typeface="+mj-lt"/>
              <a:buAutoNum type="arabicPeriod"/>
              <a:defRPr/>
            </a:pPr>
            <a:endParaRPr lang="en-US" sz="300" dirty="0"/>
          </a:p>
          <a:p>
            <a:pPr marL="228600" indent="0">
              <a:buNone/>
              <a:defRPr/>
            </a:pPr>
            <a:r>
              <a:rPr lang="en-US" dirty="0"/>
              <a:t>To fetch the </a:t>
            </a:r>
            <a:r>
              <a:rPr lang="en-US" dirty="0">
                <a:solidFill>
                  <a:srgbClr val="FF0000"/>
                </a:solidFill>
              </a:rPr>
              <a:t>most recent updates</a:t>
            </a:r>
            <a:r>
              <a:rPr lang="en-US" dirty="0"/>
              <a:t> from the remote repo into your </a:t>
            </a:r>
            <a:br>
              <a:rPr lang="en-US" dirty="0"/>
            </a:br>
            <a:r>
              <a:rPr lang="en-US" dirty="0"/>
              <a:t>local repo, and put them into your working directory:</a:t>
            </a:r>
          </a:p>
          <a:p>
            <a:pPr marL="228600" indent="0">
              <a:buNone/>
              <a:defRPr/>
            </a:pPr>
            <a:r>
              <a:rPr lang="en-US" b="1" dirty="0">
                <a:solidFill>
                  <a:srgbClr val="404040"/>
                </a:solidFill>
                <a:latin typeface="Consolas" charset="0"/>
              </a:rPr>
              <a:t>$ </a:t>
            </a:r>
            <a:r>
              <a:rPr lang="en-US" b="1" dirty="0" err="1">
                <a:solidFill>
                  <a:srgbClr val="404040"/>
                </a:solidFill>
                <a:latin typeface="Consolas" charset="0"/>
              </a:rPr>
              <a:t>git</a:t>
            </a:r>
            <a:r>
              <a:rPr lang="en-US" b="1" dirty="0">
                <a:solidFill>
                  <a:srgbClr val="404040"/>
                </a:solidFill>
                <a:latin typeface="Consolas" charset="0"/>
              </a:rPr>
              <a:t> pull origin master</a:t>
            </a:r>
          </a:p>
          <a:p>
            <a:pPr marL="228600" indent="0">
              <a:buNone/>
              <a:defRPr/>
            </a:pPr>
            <a:r>
              <a:rPr lang="en-US" dirty="0"/>
              <a:t>To </a:t>
            </a:r>
            <a:r>
              <a:rPr lang="en-US" dirty="0">
                <a:solidFill>
                  <a:srgbClr val="FF0000"/>
                </a:solidFill>
              </a:rPr>
              <a:t>push your changes</a:t>
            </a:r>
            <a:r>
              <a:rPr lang="en-US" dirty="0"/>
              <a:t> from your local repo to the remote repo:</a:t>
            </a:r>
          </a:p>
          <a:p>
            <a:pPr marL="228600" indent="0">
              <a:buNone/>
              <a:defRPr/>
            </a:pPr>
            <a:r>
              <a:rPr lang="en-US" b="1" dirty="0">
                <a:solidFill>
                  <a:srgbClr val="404040"/>
                </a:solidFill>
                <a:latin typeface="Consolas" charset="0"/>
              </a:rPr>
              <a:t>$ </a:t>
            </a:r>
            <a:r>
              <a:rPr lang="en-US" b="1" dirty="0" err="1">
                <a:solidFill>
                  <a:srgbClr val="404040"/>
                </a:solidFill>
                <a:latin typeface="Consolas" charset="0"/>
              </a:rPr>
              <a:t>git</a:t>
            </a:r>
            <a:r>
              <a:rPr lang="en-US" b="1" dirty="0">
                <a:solidFill>
                  <a:srgbClr val="404040"/>
                </a:solidFill>
                <a:latin typeface="Consolas" charset="0"/>
              </a:rPr>
              <a:t> push origin master</a:t>
            </a:r>
          </a:p>
          <a:p>
            <a:pPr marL="228600" indent="0">
              <a:buNone/>
              <a:defRPr/>
            </a:pPr>
            <a:endParaRPr lang="en-US" sz="200" b="1" dirty="0">
              <a:solidFill>
                <a:srgbClr val="404040"/>
              </a:solidFill>
              <a:latin typeface="Consolas" charset="0"/>
            </a:endParaRPr>
          </a:p>
          <a:p>
            <a:pPr marL="228600" indent="0">
              <a:buNone/>
              <a:defRPr/>
            </a:pPr>
            <a:r>
              <a:rPr lang="en-US" sz="2000" dirty="0"/>
              <a:t>Notes:</a:t>
            </a:r>
            <a:r>
              <a:rPr lang="en-US" sz="2000" b="1" dirty="0">
                <a:solidFill>
                  <a:srgbClr val="404040"/>
                </a:solidFill>
                <a:latin typeface="Consolas" charset="0"/>
              </a:rPr>
              <a:t>  </a:t>
            </a:r>
            <a:r>
              <a:rPr lang="en-US" sz="2000" b="1" dirty="0">
                <a:solidFill>
                  <a:srgbClr val="FF0000"/>
                </a:solidFill>
                <a:latin typeface="Consolas" charset="0"/>
              </a:rPr>
              <a:t>origin</a:t>
            </a:r>
            <a:r>
              <a:rPr lang="en-US" sz="2000" b="1" dirty="0">
                <a:solidFill>
                  <a:srgbClr val="404040"/>
                </a:solidFill>
                <a:latin typeface="Consolas" charset="0"/>
              </a:rPr>
              <a:t> </a:t>
            </a:r>
            <a:r>
              <a:rPr lang="en-US" sz="2000" dirty="0"/>
              <a:t>= an </a:t>
            </a:r>
            <a:r>
              <a:rPr lang="en-US" sz="2000" dirty="0">
                <a:solidFill>
                  <a:srgbClr val="FF0000"/>
                </a:solidFill>
              </a:rPr>
              <a:t>alias</a:t>
            </a:r>
            <a:r>
              <a:rPr lang="en-US" sz="2000" dirty="0"/>
              <a:t> </a:t>
            </a:r>
            <a:r>
              <a:rPr lang="en-US" sz="2000" dirty="0">
                <a:solidFill>
                  <a:srgbClr val="FF0000"/>
                </a:solidFill>
              </a:rPr>
              <a:t>for</a:t>
            </a:r>
            <a:r>
              <a:rPr lang="en-US" sz="2000" dirty="0"/>
              <a:t> the </a:t>
            </a:r>
            <a:r>
              <a:rPr lang="en-US" sz="2000" dirty="0">
                <a:solidFill>
                  <a:srgbClr val="FF0000"/>
                </a:solidFill>
              </a:rPr>
              <a:t>URL</a:t>
            </a:r>
            <a:r>
              <a:rPr lang="en-US" sz="2000" dirty="0"/>
              <a:t> you cloned from</a:t>
            </a:r>
          </a:p>
          <a:p>
            <a:pPr marL="228600" indent="0">
              <a:buNone/>
              <a:defRPr/>
            </a:pPr>
            <a:r>
              <a:rPr lang="en-US" sz="2000" dirty="0"/>
              <a:t>	     </a:t>
            </a:r>
            <a:r>
              <a:rPr lang="en-US" sz="2000" b="1" dirty="0">
                <a:solidFill>
                  <a:srgbClr val="FF0000"/>
                </a:solidFill>
                <a:latin typeface="Consolas" charset="0"/>
              </a:rPr>
              <a:t>master</a:t>
            </a:r>
            <a:r>
              <a:rPr lang="en-US" sz="2000" b="1" dirty="0">
                <a:solidFill>
                  <a:srgbClr val="404040"/>
                </a:solidFill>
                <a:latin typeface="Consolas" charset="0"/>
              </a:rPr>
              <a:t> </a:t>
            </a:r>
            <a:r>
              <a:rPr lang="en-US" sz="2000" dirty="0"/>
              <a:t>= the </a:t>
            </a:r>
            <a:r>
              <a:rPr lang="en-US" sz="2000" dirty="0">
                <a:solidFill>
                  <a:srgbClr val="FF0000"/>
                </a:solidFill>
              </a:rPr>
              <a:t>remote</a:t>
            </a:r>
            <a:r>
              <a:rPr lang="en-US" sz="2000" dirty="0"/>
              <a:t> </a:t>
            </a:r>
            <a:r>
              <a:rPr lang="en-US" sz="2000" dirty="0">
                <a:solidFill>
                  <a:srgbClr val="FF0000"/>
                </a:solidFill>
              </a:rPr>
              <a:t>branch</a:t>
            </a:r>
            <a:r>
              <a:rPr lang="en-US" sz="2000" dirty="0"/>
              <a:t> you are pulling from/pushing to, </a:t>
            </a:r>
            <a:br>
              <a:rPr lang="en-US" sz="2000" dirty="0"/>
            </a:br>
            <a:r>
              <a:rPr lang="en-US" sz="2000" dirty="0"/>
              <a:t>	     (the local branch you are pulling to/pushing from is your current branch)</a:t>
            </a:r>
          </a:p>
          <a:p>
            <a:pPr marL="228600" indent="0">
              <a:buNone/>
              <a:defRPr/>
            </a:pPr>
            <a:endParaRPr lang="en-US" dirty="0"/>
          </a:p>
        </p:txBody>
      </p:sp>
      <p:sp>
        <p:nvSpPr>
          <p:cNvPr id="2" name="Slide Number Placeholder 1">
            <a:extLst>
              <a:ext uri="{FF2B5EF4-FFF2-40B4-BE49-F238E27FC236}">
                <a16:creationId xmlns:a16="http://schemas.microsoft.com/office/drawing/2014/main" id="{CCFDF3D3-33B0-8447-88DA-5C2B2AD5B1B6}"/>
              </a:ext>
            </a:extLst>
          </p:cNvPr>
          <p:cNvSpPr>
            <a:spLocks noGrp="1"/>
          </p:cNvSpPr>
          <p:nvPr>
            <p:ph type="sldNum" sz="quarter" idx="12"/>
          </p:nvPr>
        </p:nvSpPr>
        <p:spPr/>
        <p:txBody>
          <a:bodyPr/>
          <a:lstStyle/>
          <a:p>
            <a:fld id="{DEBDE3CC-F7E5-4627-9DAE-5FDEF2C19E00}" type="slidenum">
              <a:rPr lang="ko-KR" altLang="en-US" smtClean="0"/>
              <a:t>72</a:t>
            </a:fld>
            <a:endParaRPr lang="ko-KR"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E8C4D9B9-244D-8D42-9ECD-B913CD490BB6}"/>
              </a:ext>
            </a:extLst>
          </p:cNvPr>
          <p:cNvSpPr>
            <a:spLocks noGrp="1"/>
          </p:cNvSpPr>
          <p:nvPr>
            <p:ph type="title"/>
            <p:custDataLst>
              <p:tags r:id="rId1"/>
            </p:custDataLst>
          </p:nvPr>
        </p:nvSpPr>
        <p:spPr/>
        <p:txBody>
          <a:bodyPr/>
          <a:lstStyle/>
          <a:p>
            <a:r>
              <a:rPr lang="en-US" altLang="en-US">
                <a:ea typeface="ＭＳ Ｐゴシック" panose="020B0600070205080204" pitchFamily="34" charset="-128"/>
              </a:rPr>
              <a:t>Branching</a:t>
            </a:r>
          </a:p>
        </p:txBody>
      </p:sp>
      <p:sp>
        <p:nvSpPr>
          <p:cNvPr id="3" name="Content Placeholder 2">
            <a:extLst>
              <a:ext uri="{FF2B5EF4-FFF2-40B4-BE49-F238E27FC236}">
                <a16:creationId xmlns:a16="http://schemas.microsoft.com/office/drawing/2014/main" id="{847AB0F3-44A2-BF4C-B328-1449F0642F93}"/>
              </a:ext>
            </a:extLst>
          </p:cNvPr>
          <p:cNvSpPr>
            <a:spLocks noGrp="1"/>
          </p:cNvSpPr>
          <p:nvPr>
            <p:ph idx="1"/>
            <p:custDataLst>
              <p:tags r:id="rId2"/>
            </p:custDataLst>
          </p:nvPr>
        </p:nvSpPr>
        <p:spPr>
          <a:xfrm>
            <a:off x="501811" y="2349278"/>
            <a:ext cx="11136007" cy="4063397"/>
          </a:xfrm>
        </p:spPr>
        <p:txBody>
          <a:bodyPr>
            <a:normAutofit/>
          </a:bodyPr>
          <a:lstStyle/>
          <a:p>
            <a:pPr marL="228600" indent="0">
              <a:buNone/>
              <a:defRPr/>
            </a:pPr>
            <a:r>
              <a:rPr lang="en-US" sz="1400" dirty="0"/>
              <a:t>To </a:t>
            </a:r>
            <a:r>
              <a:rPr lang="en-US" sz="1400" dirty="0">
                <a:solidFill>
                  <a:srgbClr val="FF0000"/>
                </a:solidFill>
              </a:rPr>
              <a:t>create a branch </a:t>
            </a:r>
            <a:r>
              <a:rPr lang="en-US" sz="1400" dirty="0"/>
              <a:t>called experimental:</a:t>
            </a:r>
          </a:p>
          <a:p>
            <a:pPr>
              <a:defRPr/>
            </a:pPr>
            <a:r>
              <a:rPr lang="en-US" sz="1600" b="1" dirty="0">
                <a:solidFill>
                  <a:srgbClr val="404040"/>
                </a:solidFill>
                <a:latin typeface="Consolas" charset="0"/>
              </a:rPr>
              <a:t>$ git branch experimental</a:t>
            </a:r>
            <a:endParaRPr lang="en-US" sz="700" dirty="0"/>
          </a:p>
          <a:p>
            <a:pPr marL="228600" indent="0">
              <a:buNone/>
              <a:defRPr/>
            </a:pPr>
            <a:r>
              <a:rPr lang="en-US" sz="1400" dirty="0"/>
              <a:t>To </a:t>
            </a:r>
            <a:r>
              <a:rPr lang="en-US" sz="1400" dirty="0">
                <a:solidFill>
                  <a:srgbClr val="FF0000"/>
                </a:solidFill>
              </a:rPr>
              <a:t>list</a:t>
            </a:r>
            <a:r>
              <a:rPr lang="en-US" sz="1400" dirty="0"/>
              <a:t> </a:t>
            </a:r>
            <a:r>
              <a:rPr lang="en-US" sz="1400" dirty="0">
                <a:solidFill>
                  <a:srgbClr val="FF0000"/>
                </a:solidFill>
              </a:rPr>
              <a:t>all</a:t>
            </a:r>
            <a:r>
              <a:rPr lang="en-US" sz="1400" dirty="0"/>
              <a:t> branches: (* shows which one you are currently on)</a:t>
            </a:r>
          </a:p>
          <a:p>
            <a:pPr>
              <a:defRPr/>
            </a:pPr>
            <a:r>
              <a:rPr lang="en-US" sz="1600" b="1" dirty="0">
                <a:solidFill>
                  <a:srgbClr val="404040"/>
                </a:solidFill>
                <a:latin typeface="Consolas" charset="0"/>
              </a:rPr>
              <a:t>$ git branch</a:t>
            </a:r>
            <a:endParaRPr lang="en-US" sz="700" dirty="0"/>
          </a:p>
          <a:p>
            <a:pPr marL="228600" indent="0">
              <a:buNone/>
              <a:defRPr/>
            </a:pPr>
            <a:r>
              <a:rPr lang="en-US" sz="1400" dirty="0"/>
              <a:t>To </a:t>
            </a:r>
            <a:r>
              <a:rPr lang="en-US" sz="1400" dirty="0">
                <a:solidFill>
                  <a:srgbClr val="FF0000"/>
                </a:solidFill>
              </a:rPr>
              <a:t>switch</a:t>
            </a:r>
            <a:r>
              <a:rPr lang="en-US" sz="1400" dirty="0"/>
              <a:t> to the experimental branch:</a:t>
            </a:r>
          </a:p>
          <a:p>
            <a:pPr>
              <a:defRPr/>
            </a:pPr>
            <a:r>
              <a:rPr lang="en-US" sz="1600" b="1" dirty="0">
                <a:solidFill>
                  <a:srgbClr val="404040"/>
                </a:solidFill>
                <a:latin typeface="Consolas" charset="0"/>
              </a:rPr>
              <a:t>$ git checkout experimental</a:t>
            </a:r>
            <a:endParaRPr lang="en-US" sz="700" dirty="0"/>
          </a:p>
          <a:p>
            <a:pPr marL="228600" indent="0">
              <a:buNone/>
              <a:defRPr/>
            </a:pPr>
            <a:r>
              <a:rPr lang="en-US" sz="1400" dirty="0"/>
              <a:t>Later on, </a:t>
            </a:r>
            <a:r>
              <a:rPr lang="en-US" sz="1400" dirty="0">
                <a:solidFill>
                  <a:srgbClr val="FF0000"/>
                </a:solidFill>
              </a:rPr>
              <a:t>changes</a:t>
            </a:r>
            <a:r>
              <a:rPr lang="en-US" sz="1400" dirty="0"/>
              <a:t> between the two branches differ, to </a:t>
            </a:r>
            <a:r>
              <a:rPr lang="en-US" sz="1400" dirty="0">
                <a:solidFill>
                  <a:srgbClr val="FF0000"/>
                </a:solidFill>
              </a:rPr>
              <a:t>merge</a:t>
            </a:r>
            <a:r>
              <a:rPr lang="en-US" sz="1400" dirty="0"/>
              <a:t> changes from experimental into the master:</a:t>
            </a:r>
          </a:p>
          <a:p>
            <a:pPr>
              <a:defRPr/>
            </a:pPr>
            <a:r>
              <a:rPr lang="en-US" sz="1600" b="1" dirty="0">
                <a:solidFill>
                  <a:srgbClr val="404040"/>
                </a:solidFill>
                <a:latin typeface="Consolas" charset="0"/>
              </a:rPr>
              <a:t>$ </a:t>
            </a:r>
            <a:r>
              <a:rPr lang="en-US" sz="1600" b="1" dirty="0" err="1">
                <a:solidFill>
                  <a:srgbClr val="404040"/>
                </a:solidFill>
                <a:latin typeface="Consolas" charset="0"/>
              </a:rPr>
              <a:t>git</a:t>
            </a:r>
            <a:r>
              <a:rPr lang="en-US" sz="1600" b="1" dirty="0">
                <a:solidFill>
                  <a:srgbClr val="404040"/>
                </a:solidFill>
                <a:latin typeface="Consolas" charset="0"/>
              </a:rPr>
              <a:t> checkout master</a:t>
            </a:r>
          </a:p>
          <a:p>
            <a:pPr>
              <a:defRPr/>
            </a:pPr>
            <a:r>
              <a:rPr lang="en-US" sz="1600" b="1" dirty="0">
                <a:solidFill>
                  <a:srgbClr val="404040"/>
                </a:solidFill>
                <a:latin typeface="Consolas" charset="0"/>
              </a:rPr>
              <a:t>$ git merge experimental</a:t>
            </a:r>
            <a:endParaRPr lang="en-US" sz="700" b="1" dirty="0">
              <a:solidFill>
                <a:srgbClr val="404040"/>
              </a:solidFill>
              <a:latin typeface="Consolas" charset="0"/>
            </a:endParaRPr>
          </a:p>
          <a:p>
            <a:pPr marL="228600" indent="0">
              <a:buNone/>
              <a:defRPr/>
            </a:pPr>
            <a:r>
              <a:rPr lang="en-US" sz="1400" dirty="0"/>
              <a:t>Note: </a:t>
            </a:r>
            <a:r>
              <a:rPr lang="en-US" sz="1600" b="1" dirty="0" err="1">
                <a:solidFill>
                  <a:srgbClr val="FF0000"/>
                </a:solidFill>
                <a:latin typeface="Consolas" charset="0"/>
              </a:rPr>
              <a:t>git</a:t>
            </a:r>
            <a:r>
              <a:rPr lang="en-US" sz="1600" b="1" dirty="0">
                <a:solidFill>
                  <a:srgbClr val="FF0000"/>
                </a:solidFill>
                <a:latin typeface="Consolas" charset="0"/>
              </a:rPr>
              <a:t> log --graph </a:t>
            </a:r>
            <a:r>
              <a:rPr lang="en-US" sz="1400" dirty="0"/>
              <a:t>can be useful for showing branches.</a:t>
            </a:r>
          </a:p>
          <a:p>
            <a:pPr marL="228600" indent="0">
              <a:buNone/>
              <a:defRPr/>
            </a:pPr>
            <a:r>
              <a:rPr lang="en-US" sz="1400" dirty="0"/>
              <a:t>Note: These branches are in </a:t>
            </a:r>
            <a:r>
              <a:rPr lang="en-US" sz="1400" i="1" u="sng" dirty="0"/>
              <a:t>your local repo</a:t>
            </a:r>
            <a:r>
              <a:rPr lang="en-US" sz="1400" dirty="0"/>
              <a:t>!</a:t>
            </a:r>
          </a:p>
        </p:txBody>
      </p:sp>
      <p:sp>
        <p:nvSpPr>
          <p:cNvPr id="2" name="Slide Number Placeholder 1">
            <a:extLst>
              <a:ext uri="{FF2B5EF4-FFF2-40B4-BE49-F238E27FC236}">
                <a16:creationId xmlns:a16="http://schemas.microsoft.com/office/drawing/2014/main" id="{14C3F873-69CA-9B4F-BCFE-C0DA47DF73EC}"/>
              </a:ext>
            </a:extLst>
          </p:cNvPr>
          <p:cNvSpPr>
            <a:spLocks noGrp="1"/>
          </p:cNvSpPr>
          <p:nvPr>
            <p:ph type="sldNum" sz="quarter" idx="12"/>
          </p:nvPr>
        </p:nvSpPr>
        <p:spPr/>
        <p:txBody>
          <a:bodyPr/>
          <a:lstStyle/>
          <a:p>
            <a:fld id="{DEBDE3CC-F7E5-4627-9DAE-5FDEF2C19E00}" type="slidenum">
              <a:rPr lang="ko-KR" altLang="en-US" smtClean="0"/>
              <a:t>73</a:t>
            </a:fld>
            <a:endParaRPr lang="ko-KR"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Summary: Computer Basics</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Computers execute very basic instructions in rapid succession.</a:t>
            </a:r>
          </a:p>
          <a:p>
            <a:pPr algn="just"/>
            <a:r>
              <a:rPr lang="en-US" altLang="ko-KR" sz="2400" dirty="0"/>
              <a:t>A computer program is a sequence of instructions and decisions.</a:t>
            </a:r>
          </a:p>
          <a:p>
            <a:pPr algn="just"/>
            <a:r>
              <a:rPr lang="en-US" altLang="ko-KR" sz="2400" dirty="0"/>
              <a:t>Programming is the act of designing and implementing computer programs.</a:t>
            </a:r>
          </a:p>
          <a:p>
            <a:pPr algn="just"/>
            <a:r>
              <a:rPr lang="en-US" altLang="ko-KR" sz="2400" dirty="0"/>
              <a:t>The central processing unit (CPU) performs program control and data processing.</a:t>
            </a:r>
          </a:p>
          <a:p>
            <a:pPr algn="just"/>
            <a:r>
              <a:rPr lang="en-US" altLang="ko-KR" sz="2400" dirty="0"/>
              <a:t>Storage devices include memory and secondary storage.</a:t>
            </a:r>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74</a:t>
            </a:fld>
            <a:endParaRPr lang="ko-KR" altLang="en-US"/>
          </a:p>
        </p:txBody>
      </p:sp>
    </p:spTree>
    <p:extLst>
      <p:ext uri="{BB962C8B-B14F-4D97-AF65-F5344CB8AC3E}">
        <p14:creationId xmlns:p14="http://schemas.microsoft.com/office/powerpoint/2010/main" val="1851956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Summary: Python</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Python was designed in a way that makes it easier to learn than other programming languages such as Java, C, and C++.</a:t>
            </a:r>
          </a:p>
          <a:p>
            <a:pPr algn="just"/>
            <a:r>
              <a:rPr lang="en-US" altLang="ko-KR" sz="2400" dirty="0"/>
              <a:t>This was done by giving it a much simpler and cleaner syntax.</a:t>
            </a:r>
          </a:p>
          <a:p>
            <a:pPr algn="just"/>
            <a:r>
              <a:rPr lang="en-US" altLang="ko-KR" sz="2400" dirty="0"/>
              <a:t>Set aside some time to become familiar with the programming environment that you will use for your class work.</a:t>
            </a:r>
          </a:p>
          <a:p>
            <a:pPr algn="just"/>
            <a:r>
              <a:rPr lang="en-US" altLang="ko-KR" sz="2400" dirty="0"/>
              <a:t>An editor is a program for entering and modifying text, such as Python program.</a:t>
            </a:r>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75</a:t>
            </a:fld>
            <a:endParaRPr lang="ko-KR" altLang="en-US"/>
          </a:p>
        </p:txBody>
      </p:sp>
    </p:spTree>
    <p:extLst>
      <p:ext uri="{BB962C8B-B14F-4D97-AF65-F5344CB8AC3E}">
        <p14:creationId xmlns:p14="http://schemas.microsoft.com/office/powerpoint/2010/main" val="4017672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Summary: Python</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Python is case sensitive. You must be careful about distinguishing between upper and lowercase letters.</a:t>
            </a:r>
          </a:p>
          <a:p>
            <a:pPr algn="just"/>
            <a:r>
              <a:rPr lang="en-US" altLang="ko-KR" sz="2400" dirty="0"/>
              <a:t>The Python compiler translates source code into byte code instructions that can be executed by the virtual machine.</a:t>
            </a:r>
          </a:p>
          <a:p>
            <a:pPr algn="just"/>
            <a:r>
              <a:rPr lang="en-US" altLang="ko-KR" sz="2400" dirty="0"/>
              <a:t>A function is called by specifying the name and its parameters.</a:t>
            </a:r>
          </a:p>
          <a:p>
            <a:pPr algn="just"/>
            <a:r>
              <a:rPr lang="en-US" altLang="ko-KR" sz="2400" dirty="0"/>
              <a:t>A string is a sequence of characters enclosed in quotation marks.</a:t>
            </a:r>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76</a:t>
            </a:fld>
            <a:endParaRPr lang="ko-KR" altLang="en-US"/>
          </a:p>
        </p:txBody>
      </p:sp>
    </p:spTree>
    <p:extLst>
      <p:ext uri="{BB962C8B-B14F-4D97-AF65-F5344CB8AC3E}">
        <p14:creationId xmlns:p14="http://schemas.microsoft.com/office/powerpoint/2010/main" val="1574366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Summary: Errors</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A compile-time error is a violation of the programming language rules that is detected by the compiler.</a:t>
            </a:r>
          </a:p>
          <a:p>
            <a:pPr algn="just"/>
            <a:r>
              <a:rPr lang="en-US" altLang="ko-KR" sz="2400" dirty="0"/>
              <a:t>A run-time error causes a program to take an action that the programmer did not intend.</a:t>
            </a:r>
          </a:p>
          <a:p>
            <a:pPr algn="just"/>
            <a:r>
              <a:rPr lang="en-US" altLang="ko-KR" sz="2400" dirty="0"/>
              <a:t>Pseudocode is an informal description of a sequence of steps for solving a problem.</a:t>
            </a:r>
          </a:p>
          <a:p>
            <a:pPr algn="just"/>
            <a:r>
              <a:rPr lang="en-US" altLang="ko-KR" sz="2400" dirty="0"/>
              <a:t>An algorithm for solving a problem is a sequence of steps that is ambiguous, executable, and terminating.</a:t>
            </a:r>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77</a:t>
            </a:fld>
            <a:endParaRPr lang="ko-KR" altLang="en-US"/>
          </a:p>
        </p:txBody>
      </p:sp>
    </p:spTree>
    <p:extLst>
      <p:ext uri="{BB962C8B-B14F-4D97-AF65-F5344CB8AC3E}">
        <p14:creationId xmlns:p14="http://schemas.microsoft.com/office/powerpoint/2010/main" val="890556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Summary: Algorithm </a:t>
            </a:r>
            <a:endParaRPr lang="ko-KR" altLang="en-US" dirty="0"/>
          </a:p>
        </p:txBody>
      </p:sp>
      <p:sp>
        <p:nvSpPr>
          <p:cNvPr id="3" name="Content Placeholder 2"/>
          <p:cNvSpPr>
            <a:spLocks noGrp="1"/>
          </p:cNvSpPr>
          <p:nvPr>
            <p:ph idx="1"/>
          </p:nvPr>
        </p:nvSpPr>
        <p:spPr>
          <a:xfrm>
            <a:off x="254000" y="2374900"/>
            <a:ext cx="11734800" cy="4267200"/>
          </a:xfrm>
        </p:spPr>
        <p:txBody>
          <a:bodyPr>
            <a:normAutofit/>
          </a:bodyPr>
          <a:lstStyle/>
          <a:p>
            <a:pPr algn="just"/>
            <a:r>
              <a:rPr lang="en-US" altLang="ko-KR" sz="2400" dirty="0"/>
              <a:t>A compile-time error is a violation of the programming language rules that is detected by the compiler.</a:t>
            </a:r>
          </a:p>
          <a:p>
            <a:pPr algn="just"/>
            <a:r>
              <a:rPr lang="en-US" altLang="ko-KR" sz="2400" dirty="0"/>
              <a:t>A run-time error causes a program to take an action that the programmer did not intend.</a:t>
            </a:r>
          </a:p>
          <a:p>
            <a:pPr algn="just"/>
            <a:r>
              <a:rPr lang="en-US" altLang="ko-KR" sz="2400" dirty="0"/>
              <a:t>Pseudocode is an informal description of a sequence of steps for solving a problem.</a:t>
            </a:r>
          </a:p>
          <a:p>
            <a:pPr algn="just"/>
            <a:r>
              <a:rPr lang="en-US" altLang="ko-KR" sz="2400" dirty="0"/>
              <a:t>An algorithm for solving a problem is a sequence of steps that is ambiguous, executable, and terminating.</a:t>
            </a:r>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78</a:t>
            </a:fld>
            <a:endParaRPr lang="ko-KR" altLang="en-US"/>
          </a:p>
        </p:txBody>
      </p:sp>
    </p:spTree>
    <p:extLst>
      <p:ext uri="{BB962C8B-B14F-4D97-AF65-F5344CB8AC3E}">
        <p14:creationId xmlns:p14="http://schemas.microsoft.com/office/powerpoint/2010/main" val="2856631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E1CDE-4AF8-6810-5663-5E8BB7BF730D}"/>
              </a:ext>
            </a:extLst>
          </p:cNvPr>
          <p:cNvSpPr>
            <a:spLocks noGrp="1"/>
          </p:cNvSpPr>
          <p:nvPr>
            <p:ph type="title"/>
          </p:nvPr>
        </p:nvSpPr>
        <p:spPr/>
        <p:txBody>
          <a:bodyPr/>
          <a:lstStyle/>
          <a:p>
            <a:r>
              <a:rPr lang="en-KR" dirty="0"/>
              <a:t>Assignment</a:t>
            </a:r>
          </a:p>
        </p:txBody>
      </p:sp>
      <p:sp>
        <p:nvSpPr>
          <p:cNvPr id="3" name="Content Placeholder 2">
            <a:extLst>
              <a:ext uri="{FF2B5EF4-FFF2-40B4-BE49-F238E27FC236}">
                <a16:creationId xmlns:a16="http://schemas.microsoft.com/office/drawing/2014/main" id="{240A56F3-74FB-44E7-9BA2-483D39D13D16}"/>
              </a:ext>
            </a:extLst>
          </p:cNvPr>
          <p:cNvSpPr>
            <a:spLocks noGrp="1"/>
          </p:cNvSpPr>
          <p:nvPr>
            <p:ph idx="1"/>
          </p:nvPr>
        </p:nvSpPr>
        <p:spPr>
          <a:xfrm>
            <a:off x="560917" y="2318493"/>
            <a:ext cx="11266906" cy="4177310"/>
          </a:xfrm>
        </p:spPr>
        <p:txBody>
          <a:bodyPr>
            <a:normAutofit/>
          </a:bodyPr>
          <a:lstStyle/>
          <a:p>
            <a:r>
              <a:rPr lang="en-KR" dirty="0"/>
              <a:t>Under CH01 create another folder </a:t>
            </a:r>
            <a:r>
              <a:rPr lang="en-KR" dirty="0">
                <a:sym typeface="Wingdings" pitchFamily="2" charset="2"/>
              </a:rPr>
              <a:t></a:t>
            </a:r>
            <a:r>
              <a:rPr lang="en-KR" dirty="0"/>
              <a:t> </a:t>
            </a:r>
            <a:r>
              <a:rPr lang="en-KR" dirty="0">
                <a:solidFill>
                  <a:srgbClr val="FF0000"/>
                </a:solidFill>
                <a:sym typeface="Wingdings" pitchFamily="2" charset="2"/>
              </a:rPr>
              <a:t>AS&lt;</a:t>
            </a:r>
            <a:r>
              <a:rPr lang="en-KR">
                <a:solidFill>
                  <a:srgbClr val="FF0000"/>
                </a:solidFill>
                <a:sym typeface="Wingdings" pitchFamily="2" charset="2"/>
              </a:rPr>
              <a:t>X&gt;_&lt;</a:t>
            </a:r>
            <a:r>
              <a:rPr lang="en-US" altLang="ko-KR" dirty="0">
                <a:solidFill>
                  <a:srgbClr val="FF0000"/>
                </a:solidFill>
              </a:rPr>
              <a:t>Student ID</a:t>
            </a:r>
            <a:r>
              <a:rPr lang="en-KR">
                <a:solidFill>
                  <a:srgbClr val="FF0000"/>
                </a:solidFill>
                <a:sym typeface="Wingdings" pitchFamily="2" charset="2"/>
              </a:rPr>
              <a:t>&gt; </a:t>
            </a:r>
            <a:endParaRPr lang="en-KR" dirty="0">
              <a:solidFill>
                <a:srgbClr val="FF0000"/>
              </a:solidFill>
              <a:sym typeface="Wingdings" pitchFamily="2" charset="2"/>
            </a:endParaRPr>
          </a:p>
          <a:p>
            <a:pPr lvl="1"/>
            <a:r>
              <a:rPr lang="en-KR" dirty="0">
                <a:sym typeface="Wingdings" pitchFamily="2" charset="2"/>
              </a:rPr>
              <a:t>E.g. AS01_101962</a:t>
            </a:r>
          </a:p>
          <a:p>
            <a:pPr lvl="1"/>
            <a:r>
              <a:rPr lang="en-US" dirty="0"/>
              <a:t>C</a:t>
            </a:r>
            <a:r>
              <a:rPr lang="en-KR" dirty="0"/>
              <a:t>reate file </a:t>
            </a:r>
            <a:r>
              <a:rPr lang="en-KR" dirty="0">
                <a:sym typeface="Wingdings" pitchFamily="2" charset="2"/>
              </a:rPr>
              <a:t> personal_info.py</a:t>
            </a:r>
            <a:endParaRPr lang="en-KR" dirty="0"/>
          </a:p>
          <a:p>
            <a:pPr lvl="1"/>
            <a:r>
              <a:rPr lang="en-KR" dirty="0"/>
              <a:t>Write a program that displays your student information as follows</a:t>
            </a:r>
          </a:p>
          <a:p>
            <a:pPr marL="914400" lvl="2" indent="0">
              <a:lnSpc>
                <a:spcPct val="110000"/>
              </a:lnSpc>
              <a:buNone/>
            </a:pPr>
            <a:r>
              <a:rPr lang="en-KR" sz="1300" dirty="0"/>
              <a:t>*************************************</a:t>
            </a:r>
          </a:p>
          <a:p>
            <a:pPr marL="1371600" lvl="3" indent="0">
              <a:lnSpc>
                <a:spcPct val="110000"/>
              </a:lnSpc>
              <a:buNone/>
            </a:pPr>
            <a:r>
              <a:rPr lang="en-KR" sz="1100" dirty="0"/>
              <a:t>Name: XXXX </a:t>
            </a:r>
            <a:r>
              <a:rPr lang="en-KR" sz="1100"/>
              <a:t>XXX XXXX</a:t>
            </a:r>
            <a:br>
              <a:rPr lang="en-US" sz="1100" dirty="0"/>
            </a:br>
            <a:r>
              <a:rPr lang="en-KR" sz="1100"/>
              <a:t>ID: XXXXXXX</a:t>
            </a:r>
            <a:br>
              <a:rPr lang="en-US" sz="1100" dirty="0"/>
            </a:br>
            <a:r>
              <a:rPr lang="en-KR" sz="1100"/>
              <a:t>Phone</a:t>
            </a:r>
            <a:r>
              <a:rPr lang="en-KR" sz="1100" dirty="0"/>
              <a:t>: XXX </a:t>
            </a:r>
            <a:r>
              <a:rPr lang="en-KR" sz="1100"/>
              <a:t>XXXX XXXX</a:t>
            </a:r>
            <a:br>
              <a:rPr lang="en-US" sz="1100" dirty="0"/>
            </a:br>
            <a:r>
              <a:rPr lang="en-KR" sz="1100"/>
              <a:t>Department</a:t>
            </a:r>
            <a:r>
              <a:rPr lang="en-KR" sz="1100" dirty="0"/>
              <a:t>: </a:t>
            </a:r>
            <a:r>
              <a:rPr lang="en-KR" sz="1100"/>
              <a:t>XXXXXXX XXXXXX</a:t>
            </a:r>
            <a:br>
              <a:rPr lang="en-US" sz="1100" dirty="0"/>
            </a:br>
            <a:r>
              <a:rPr lang="en-KR" sz="1100"/>
              <a:t>Grade: XXXXXXXXXXXX</a:t>
            </a:r>
            <a:br>
              <a:rPr lang="en-US" sz="1100" dirty="0"/>
            </a:br>
            <a:r>
              <a:rPr lang="en-US" sz="1100" dirty="0" err="1"/>
              <a:t>Github</a:t>
            </a:r>
            <a:r>
              <a:rPr lang="en-US" sz="1100" dirty="0"/>
              <a:t> link: XXXXXXXXXXXXXXX</a:t>
            </a:r>
            <a:endParaRPr lang="en-KR" sz="1100" dirty="0"/>
          </a:p>
          <a:p>
            <a:pPr marL="914400" lvl="2" indent="0">
              <a:lnSpc>
                <a:spcPct val="110000"/>
              </a:lnSpc>
              <a:buNone/>
            </a:pPr>
            <a:r>
              <a:rPr lang="en-KR" sz="1300" dirty="0"/>
              <a:t>*************************************</a:t>
            </a:r>
          </a:p>
          <a:p>
            <a:pPr lvl="1"/>
            <a:r>
              <a:rPr lang="en-US" dirty="0"/>
              <a:t>Submission </a:t>
            </a:r>
            <a:r>
              <a:rPr lang="en-US" dirty="0">
                <a:sym typeface="Wingdings" pitchFamily="2" charset="2"/>
              </a:rPr>
              <a:t> </a:t>
            </a:r>
            <a:r>
              <a:rPr lang="en-US" dirty="0"/>
              <a:t>Z</a:t>
            </a:r>
            <a:r>
              <a:rPr lang="en-KR"/>
              <a:t>ip the folder  </a:t>
            </a:r>
            <a:r>
              <a:rPr lang="en-KR">
                <a:sym typeface="Wingdings" pitchFamily="2" charset="2"/>
              </a:rPr>
              <a:t> AS&lt;X&gt;_&lt;</a:t>
            </a:r>
            <a:r>
              <a:rPr lang="en-US" altLang="ko-KR" dirty="0"/>
              <a:t>Student ID</a:t>
            </a:r>
            <a:r>
              <a:rPr lang="en-KR">
                <a:sym typeface="Wingdings" pitchFamily="2" charset="2"/>
              </a:rPr>
              <a:t>&gt; </a:t>
            </a:r>
          </a:p>
          <a:p>
            <a:pPr lvl="1"/>
            <a:r>
              <a:rPr lang="en-KR">
                <a:sym typeface="Wingdings" pitchFamily="2" charset="2"/>
              </a:rPr>
              <a:t>Submit on </a:t>
            </a:r>
            <a:r>
              <a:rPr lang="en-US" dirty="0">
                <a:sym typeface="Wingdings" pitchFamily="2" charset="2"/>
              </a:rPr>
              <a:t>Moodle</a:t>
            </a:r>
            <a:endParaRPr lang="en-KR"/>
          </a:p>
          <a:p>
            <a:pPr marL="914400" lvl="2" indent="0">
              <a:buNone/>
            </a:pPr>
            <a:endParaRPr lang="en-KR" dirty="0"/>
          </a:p>
        </p:txBody>
      </p:sp>
      <p:pic>
        <p:nvPicPr>
          <p:cNvPr id="5" name="Picture 4">
            <a:extLst>
              <a:ext uri="{FF2B5EF4-FFF2-40B4-BE49-F238E27FC236}">
                <a16:creationId xmlns:a16="http://schemas.microsoft.com/office/drawing/2014/main" id="{374CBF05-F7B6-6D45-84B2-3DA257A9372A}"/>
              </a:ext>
            </a:extLst>
          </p:cNvPr>
          <p:cNvPicPr>
            <a:picLocks noChangeAspect="1"/>
          </p:cNvPicPr>
          <p:nvPr/>
        </p:nvPicPr>
        <p:blipFill>
          <a:blip r:embed="rId2"/>
          <a:stretch>
            <a:fillRect/>
          </a:stretch>
        </p:blipFill>
        <p:spPr>
          <a:xfrm>
            <a:off x="8007862" y="2323008"/>
            <a:ext cx="3817009" cy="3561324"/>
          </a:xfrm>
          <a:prstGeom prst="rect">
            <a:avLst/>
          </a:prstGeom>
        </p:spPr>
      </p:pic>
      <p:sp>
        <p:nvSpPr>
          <p:cNvPr id="6" name="Slide Number Placeholder 5">
            <a:extLst>
              <a:ext uri="{FF2B5EF4-FFF2-40B4-BE49-F238E27FC236}">
                <a16:creationId xmlns:a16="http://schemas.microsoft.com/office/drawing/2014/main" id="{8B077A44-B525-7B45-A9A7-5586D023FC00}"/>
              </a:ext>
            </a:extLst>
          </p:cNvPr>
          <p:cNvSpPr>
            <a:spLocks noGrp="1"/>
          </p:cNvSpPr>
          <p:nvPr>
            <p:ph type="sldNum" sz="quarter" idx="12"/>
          </p:nvPr>
        </p:nvSpPr>
        <p:spPr/>
        <p:txBody>
          <a:bodyPr/>
          <a:lstStyle/>
          <a:p>
            <a:fld id="{DEBDE3CC-F7E5-4627-9DAE-5FDEF2C19E00}" type="slidenum">
              <a:rPr lang="ko-KR" altLang="en-US" smtClean="0"/>
              <a:t>79</a:t>
            </a:fld>
            <a:endParaRPr lang="ko-KR" altLang="en-US"/>
          </a:p>
        </p:txBody>
      </p:sp>
    </p:spTree>
    <p:extLst>
      <p:ext uri="{BB962C8B-B14F-4D97-AF65-F5344CB8AC3E}">
        <p14:creationId xmlns:p14="http://schemas.microsoft.com/office/powerpoint/2010/main" val="2999068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When You ‘Run’ a Program</a:t>
            </a:r>
            <a:endParaRPr lang="ko-KR" altLang="en-US" dirty="0"/>
          </a:p>
        </p:txBody>
      </p:sp>
      <p:sp>
        <p:nvSpPr>
          <p:cNvPr id="3" name="Content Placeholder 2"/>
          <p:cNvSpPr>
            <a:spLocks noGrp="1"/>
          </p:cNvSpPr>
          <p:nvPr>
            <p:ph idx="1"/>
          </p:nvPr>
        </p:nvSpPr>
        <p:spPr>
          <a:xfrm>
            <a:off x="542924" y="2374900"/>
            <a:ext cx="11445875" cy="4267200"/>
          </a:xfrm>
        </p:spPr>
        <p:txBody>
          <a:bodyPr vert="horz" lIns="91440" tIns="45720" rIns="91440" bIns="45720" rtlCol="0">
            <a:normAutofit fontScale="92500" lnSpcReduction="10000"/>
          </a:bodyPr>
          <a:lstStyle/>
          <a:p>
            <a:pPr algn="just"/>
            <a:r>
              <a:rPr lang="en-US" altLang="ko-KR" sz="2400" dirty="0"/>
              <a:t>Program </a:t>
            </a:r>
            <a:r>
              <a:rPr lang="en-US" altLang="ko-KR" sz="2400" dirty="0">
                <a:solidFill>
                  <a:srgbClr val="FF0000"/>
                </a:solidFill>
              </a:rPr>
              <a:t>instructions and data</a:t>
            </a:r>
            <a:r>
              <a:rPr lang="en-US" altLang="ko-KR" sz="2400" dirty="0"/>
              <a:t> (such as text, numbers, audio or video) </a:t>
            </a:r>
          </a:p>
          <a:p>
            <a:pPr lvl="1" algn="just"/>
            <a:r>
              <a:rPr lang="en-US" altLang="ko-KR" sz="2200" dirty="0">
                <a:solidFill>
                  <a:srgbClr val="FF0000"/>
                </a:solidFill>
              </a:rPr>
              <a:t>Stored</a:t>
            </a:r>
            <a:r>
              <a:rPr lang="en-US" altLang="ko-KR" sz="2200" dirty="0"/>
              <a:t> on the hard disk, on a compact disk (or DVD), or </a:t>
            </a:r>
          </a:p>
          <a:p>
            <a:pPr lvl="1" algn="just"/>
            <a:r>
              <a:rPr lang="en-US" altLang="ko-KR" sz="2200" dirty="0">
                <a:solidFill>
                  <a:srgbClr val="FF0000"/>
                </a:solidFill>
              </a:rPr>
              <a:t>Elsewhere</a:t>
            </a:r>
            <a:r>
              <a:rPr lang="en-US" altLang="ko-KR" sz="2200" dirty="0"/>
              <a:t> on the network.</a:t>
            </a:r>
          </a:p>
          <a:p>
            <a:pPr algn="just"/>
            <a:r>
              <a:rPr lang="en-US" altLang="ko-KR" sz="2400" dirty="0"/>
              <a:t>When a </a:t>
            </a:r>
            <a:r>
              <a:rPr lang="en-US" altLang="ko-KR" sz="2400" dirty="0">
                <a:solidFill>
                  <a:srgbClr val="FF0000"/>
                </a:solidFill>
              </a:rPr>
              <a:t>program is started</a:t>
            </a:r>
            <a:r>
              <a:rPr lang="en-US" altLang="ko-KR" sz="2400" dirty="0"/>
              <a:t>, it is </a:t>
            </a:r>
            <a:r>
              <a:rPr lang="en-US" altLang="ko-KR" sz="2400" dirty="0">
                <a:solidFill>
                  <a:srgbClr val="FF0000"/>
                </a:solidFill>
              </a:rPr>
              <a:t>brought</a:t>
            </a:r>
            <a:r>
              <a:rPr lang="en-US" altLang="ko-KR" sz="2400" dirty="0"/>
              <a:t> </a:t>
            </a:r>
            <a:r>
              <a:rPr lang="en-US" altLang="ko-KR" sz="2400" dirty="0">
                <a:solidFill>
                  <a:srgbClr val="FF0000"/>
                </a:solidFill>
              </a:rPr>
              <a:t>into</a:t>
            </a:r>
            <a:r>
              <a:rPr lang="en-US" altLang="ko-KR" sz="2400" dirty="0"/>
              <a:t> </a:t>
            </a:r>
            <a:r>
              <a:rPr lang="en-US" altLang="ko-KR" sz="2400" dirty="0">
                <a:solidFill>
                  <a:srgbClr val="FF0000"/>
                </a:solidFill>
              </a:rPr>
              <a:t>memory</a:t>
            </a:r>
            <a:r>
              <a:rPr lang="en-US" altLang="ko-KR" sz="2400" dirty="0"/>
              <a:t>, </a:t>
            </a:r>
          </a:p>
          <a:p>
            <a:pPr lvl="1" algn="just"/>
            <a:r>
              <a:rPr lang="en-US" altLang="ko-KR" sz="2200" dirty="0"/>
              <a:t>Where the </a:t>
            </a:r>
            <a:r>
              <a:rPr lang="en-US" altLang="ko-KR" sz="2200" dirty="0">
                <a:solidFill>
                  <a:srgbClr val="FF0000"/>
                </a:solidFill>
              </a:rPr>
              <a:t>CPU can read</a:t>
            </a:r>
            <a:r>
              <a:rPr lang="en-US" altLang="ko-KR" sz="2200" dirty="0"/>
              <a:t> it.</a:t>
            </a:r>
          </a:p>
          <a:p>
            <a:pPr algn="just"/>
            <a:r>
              <a:rPr lang="en-US" altLang="ko-KR" sz="2400" dirty="0"/>
              <a:t>The </a:t>
            </a:r>
            <a:r>
              <a:rPr lang="en-US" altLang="ko-KR" sz="2400" dirty="0">
                <a:solidFill>
                  <a:srgbClr val="FF0000"/>
                </a:solidFill>
              </a:rPr>
              <a:t>CPU runs</a:t>
            </a:r>
            <a:r>
              <a:rPr lang="en-US" altLang="ko-KR" sz="2400" dirty="0"/>
              <a:t> the </a:t>
            </a:r>
            <a:r>
              <a:rPr lang="en-US" altLang="ko-KR" sz="2400" dirty="0">
                <a:solidFill>
                  <a:srgbClr val="FF0000"/>
                </a:solidFill>
              </a:rPr>
              <a:t>program</a:t>
            </a:r>
            <a:r>
              <a:rPr lang="en-US" altLang="ko-KR" sz="2400" dirty="0"/>
              <a:t> one instruction at a time. </a:t>
            </a:r>
          </a:p>
          <a:p>
            <a:pPr lvl="1" algn="just"/>
            <a:r>
              <a:rPr lang="en-US" altLang="ko-KR" sz="2200" dirty="0"/>
              <a:t>The program may </a:t>
            </a:r>
            <a:r>
              <a:rPr lang="en-US" altLang="ko-KR" sz="2200" dirty="0">
                <a:solidFill>
                  <a:srgbClr val="FF0000"/>
                </a:solidFill>
              </a:rPr>
              <a:t>react to user input</a:t>
            </a:r>
            <a:r>
              <a:rPr lang="en-US" altLang="ko-KR" sz="2200" dirty="0"/>
              <a:t>.</a:t>
            </a:r>
          </a:p>
          <a:p>
            <a:pPr algn="just"/>
            <a:r>
              <a:rPr lang="en-US" altLang="ko-KR" sz="2400" dirty="0"/>
              <a:t>As </a:t>
            </a:r>
            <a:r>
              <a:rPr lang="en-US" altLang="ko-KR" sz="2400" dirty="0">
                <a:solidFill>
                  <a:srgbClr val="FF0000"/>
                </a:solidFill>
              </a:rPr>
              <a:t>directed by</a:t>
            </a:r>
            <a:r>
              <a:rPr lang="en-US" altLang="ko-KR" sz="2400" dirty="0"/>
              <a:t> these </a:t>
            </a:r>
            <a:r>
              <a:rPr lang="en-US" altLang="ko-KR" sz="2400" dirty="0">
                <a:solidFill>
                  <a:srgbClr val="FF0000"/>
                </a:solidFill>
              </a:rPr>
              <a:t>instructions</a:t>
            </a:r>
            <a:r>
              <a:rPr lang="en-US" altLang="ko-KR" sz="2400" dirty="0"/>
              <a:t> and the </a:t>
            </a:r>
            <a:r>
              <a:rPr lang="en-US" altLang="ko-KR" sz="2400" dirty="0">
                <a:solidFill>
                  <a:srgbClr val="FF0000"/>
                </a:solidFill>
              </a:rPr>
              <a:t>user</a:t>
            </a:r>
            <a:r>
              <a:rPr lang="en-US" altLang="ko-KR" sz="2400" dirty="0"/>
              <a:t>, the CPU </a:t>
            </a:r>
          </a:p>
          <a:p>
            <a:pPr lvl="1" algn="just"/>
            <a:r>
              <a:rPr lang="en-US" altLang="ko-KR" sz="2200" dirty="0">
                <a:solidFill>
                  <a:srgbClr val="FF0000"/>
                </a:solidFill>
              </a:rPr>
              <a:t>Reads</a:t>
            </a:r>
            <a:r>
              <a:rPr lang="en-US" altLang="ko-KR" sz="2200" dirty="0"/>
              <a:t> data, modifies it, and </a:t>
            </a:r>
          </a:p>
          <a:p>
            <a:pPr lvl="1" algn="just"/>
            <a:r>
              <a:rPr lang="en-US" altLang="ko-KR" sz="2200" dirty="0">
                <a:solidFill>
                  <a:srgbClr val="FF0000"/>
                </a:solidFill>
              </a:rPr>
              <a:t>Writes</a:t>
            </a:r>
            <a:r>
              <a:rPr lang="en-US" altLang="ko-KR" sz="2200" dirty="0"/>
              <a:t> it back to memory, the screen, or secondary storage.</a:t>
            </a:r>
          </a:p>
        </p:txBody>
      </p:sp>
      <p:sp>
        <p:nvSpPr>
          <p:cNvPr id="4" name="Slide Number Placeholder 3"/>
          <p:cNvSpPr>
            <a:spLocks noGrp="1"/>
          </p:cNvSpPr>
          <p:nvPr>
            <p:ph type="sldNum" sz="quarter" idx="12"/>
          </p:nvPr>
        </p:nvSpPr>
        <p:spPr/>
        <p:txBody>
          <a:bodyPr/>
          <a:lstStyle/>
          <a:p>
            <a:fld id="{DEBDE3CC-F7E5-4627-9DAE-5FDEF2C19E00}" type="slidenum">
              <a:rPr lang="ko-KR" altLang="en-US" smtClean="0"/>
              <a:t>8</a:t>
            </a:fld>
            <a:endParaRPr lang="ko-KR" altLang="en-US"/>
          </a:p>
        </p:txBody>
      </p:sp>
    </p:spTree>
    <p:extLst>
      <p:ext uri="{BB962C8B-B14F-4D97-AF65-F5344CB8AC3E}">
        <p14:creationId xmlns:p14="http://schemas.microsoft.com/office/powerpoint/2010/main" val="1678323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59792" y="2120287"/>
            <a:ext cx="8732208" cy="43241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a:xfrm>
            <a:off x="4411361" y="883885"/>
            <a:ext cx="2938834" cy="932737"/>
          </a:xfrm>
        </p:spPr>
        <p:txBody>
          <a:bodyPr/>
          <a:lstStyle/>
          <a:p>
            <a:pPr algn="ctr"/>
            <a:r>
              <a:rPr lang="en-US" altLang="ko-KR" sz="6000" b="1" dirty="0"/>
              <a:t>END</a:t>
            </a:r>
            <a:endParaRPr lang="ko-KR" altLang="en-US" sz="6000" b="1" dirty="0"/>
          </a:p>
        </p:txBody>
      </p:sp>
      <p:sp>
        <p:nvSpPr>
          <p:cNvPr id="4" name="Oval 3"/>
          <p:cNvSpPr/>
          <p:nvPr/>
        </p:nvSpPr>
        <p:spPr>
          <a:xfrm>
            <a:off x="0" y="883885"/>
            <a:ext cx="3668280" cy="327498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6" name="TextBox 5"/>
          <p:cNvSpPr txBox="1"/>
          <p:nvPr/>
        </p:nvSpPr>
        <p:spPr>
          <a:xfrm>
            <a:off x="3668280" y="2696623"/>
            <a:ext cx="8193520" cy="1015663"/>
          </a:xfrm>
          <a:prstGeom prst="rect">
            <a:avLst/>
          </a:prstGeom>
          <a:noFill/>
        </p:spPr>
        <p:txBody>
          <a:bodyPr wrap="square" rtlCol="0">
            <a:spAutoFit/>
          </a:bodyPr>
          <a:lstStyle/>
          <a:p>
            <a:pPr algn="ctr"/>
            <a:r>
              <a:rPr lang="en-US" altLang="ko-KR" sz="6000" dirty="0">
                <a:solidFill>
                  <a:srgbClr val="FF0000"/>
                </a:solidFill>
              </a:rPr>
              <a:t>#</a:t>
            </a:r>
            <a:r>
              <a:rPr lang="en-US" altLang="ko-KR" sz="6000" dirty="0"/>
              <a:t> Any Questions?</a:t>
            </a:r>
            <a:endParaRPr lang="ko-KR" altLang="en-US" sz="6000" dirty="0"/>
          </a:p>
        </p:txBody>
      </p:sp>
      <p:pic>
        <p:nvPicPr>
          <p:cNvPr id="7" name="Picture 2" descr="https://www.python.org/static/apple-touch-icon-144x144-precompo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567" y="1452803"/>
            <a:ext cx="2139551" cy="21395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sac.edu/StudentServices/InternationalStudents/Calendar%20of%20Events/questions-and-answ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041" y="3856208"/>
            <a:ext cx="5459998" cy="2520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868F1DA-EC33-1949-81BD-44A5F3A7EBB2}"/>
              </a:ext>
            </a:extLst>
          </p:cNvPr>
          <p:cNvSpPr>
            <a:spLocks noGrp="1"/>
          </p:cNvSpPr>
          <p:nvPr>
            <p:ph type="sldNum" sz="quarter" idx="12"/>
          </p:nvPr>
        </p:nvSpPr>
        <p:spPr/>
        <p:txBody>
          <a:bodyPr/>
          <a:lstStyle/>
          <a:p>
            <a:fld id="{DEBDE3CC-F7E5-4627-9DAE-5FDEF2C19E00}" type="slidenum">
              <a:rPr lang="ko-KR" altLang="en-US" smtClean="0"/>
              <a:t>80</a:t>
            </a:fld>
            <a:endParaRPr lang="ko-KR" altLang="en-US"/>
          </a:p>
        </p:txBody>
      </p:sp>
    </p:spTree>
    <p:extLst>
      <p:ext uri="{BB962C8B-B14F-4D97-AF65-F5344CB8AC3E}">
        <p14:creationId xmlns:p14="http://schemas.microsoft.com/office/powerpoint/2010/main" val="3059538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ko-KR" dirty="0"/>
              <a:t>When You ‘Run’ a Program</a:t>
            </a:r>
            <a:endParaRPr lang="en-US" dirty="0"/>
          </a:p>
        </p:txBody>
      </p:sp>
      <p:pic>
        <p:nvPicPr>
          <p:cNvPr id="1026" name="Picture 2" descr="Visiting the Wolfson Reading Room - Wiener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4715" y="2985609"/>
            <a:ext cx="4286250" cy="2838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4737" y="2883197"/>
            <a:ext cx="4137098" cy="830997"/>
          </a:xfrm>
          <a:prstGeom prst="rect">
            <a:avLst/>
          </a:prstGeom>
        </p:spPr>
        <p:txBody>
          <a:bodyPr vert="horz" lIns="91440" tIns="45720" rIns="91440" bIns="45720" rtlCol="0">
            <a:normAutofit/>
          </a:bodyPr>
          <a:lstStyle>
            <a:lvl1pPr marL="342900" indent="-342900" algn="just" defTabSz="457200">
              <a:spcBef>
                <a:spcPts val="1000"/>
              </a:spcBef>
              <a:spcAft>
                <a:spcPts val="0"/>
              </a:spcAft>
              <a:buClr>
                <a:schemeClr val="accent1"/>
              </a:buClr>
              <a:buSzPct val="80000"/>
              <a:buFont typeface="Wingdings 3" charset="2"/>
              <a:buChar char=""/>
              <a:defRPr sz="2400" b="0" i="0">
                <a:solidFill>
                  <a:schemeClr val="tx1">
                    <a:lumMod val="75000"/>
                    <a:lumOff val="25000"/>
                  </a:schemeClr>
                </a:solidFill>
              </a:defRPr>
            </a:lvl1pPr>
            <a:lvl2pPr marL="742950" lvl="1" indent="-285750" algn="just" defTabSz="457200">
              <a:spcBef>
                <a:spcPts val="1000"/>
              </a:spcBef>
              <a:spcAft>
                <a:spcPts val="0"/>
              </a:spcAft>
              <a:buClr>
                <a:schemeClr val="accent1"/>
              </a:buClr>
              <a:buSzPct val="80000"/>
              <a:buFont typeface="Wingdings 3" charset="2"/>
              <a:buChar char=""/>
              <a:defRPr sz="22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sz="1600" dirty="0"/>
              <a:t>Book Shelf </a:t>
            </a:r>
            <a:r>
              <a:rPr lang="en-US" sz="1600" dirty="0">
                <a:sym typeface="Wingdings" panose="05000000000000000000" pitchFamily="2" charset="2"/>
              </a:rPr>
              <a:t> </a:t>
            </a:r>
            <a:r>
              <a:rPr lang="en-US" sz="1600" dirty="0"/>
              <a:t>Secondary Storage </a:t>
            </a:r>
          </a:p>
          <a:p>
            <a:pPr lvl="1"/>
            <a:r>
              <a:rPr lang="en-US" sz="1400" dirty="0"/>
              <a:t>It can hold large number of books </a:t>
            </a:r>
          </a:p>
        </p:txBody>
      </p:sp>
      <p:sp>
        <p:nvSpPr>
          <p:cNvPr id="5" name="TextBox 4"/>
          <p:cNvSpPr txBox="1"/>
          <p:nvPr/>
        </p:nvSpPr>
        <p:spPr>
          <a:xfrm>
            <a:off x="101451" y="4967234"/>
            <a:ext cx="4065537" cy="959237"/>
          </a:xfrm>
          <a:prstGeom prst="rect">
            <a:avLst/>
          </a:prstGeom>
        </p:spPr>
        <p:txBody>
          <a:bodyPr vert="horz" lIns="91440" tIns="45720" rIns="91440" bIns="45720" rtlCol="0">
            <a:normAutofit fontScale="92500" lnSpcReduction="10000"/>
          </a:bodyPr>
          <a:lstStyle>
            <a:defPPr>
              <a:defRPr lang="ko-KR"/>
            </a:defPPr>
            <a:lvl1pPr marL="342900" indent="-342900" algn="just"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1pPr>
            <a:lvl2pPr marL="742950" lvl="1" indent="-285750" algn="just"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dirty="0"/>
              <a:t>Table </a:t>
            </a:r>
            <a:r>
              <a:rPr lang="en-US" dirty="0">
                <a:sym typeface="Wingdings" panose="05000000000000000000" pitchFamily="2" charset="2"/>
              </a:rPr>
              <a:t> </a:t>
            </a:r>
            <a:r>
              <a:rPr lang="en-US" dirty="0"/>
              <a:t>Memory </a:t>
            </a:r>
          </a:p>
          <a:p>
            <a:pPr lvl="1"/>
            <a:r>
              <a:rPr lang="en-US" dirty="0"/>
              <a:t>Hold books currently in use</a:t>
            </a:r>
          </a:p>
          <a:p>
            <a:pPr lvl="1"/>
            <a:r>
              <a:rPr lang="en-US" dirty="0"/>
              <a:t>Return to shelf on completion (R/W)</a:t>
            </a:r>
          </a:p>
        </p:txBody>
      </p:sp>
      <p:sp>
        <p:nvSpPr>
          <p:cNvPr id="6" name="TextBox 5"/>
          <p:cNvSpPr txBox="1"/>
          <p:nvPr/>
        </p:nvSpPr>
        <p:spPr>
          <a:xfrm>
            <a:off x="8970331" y="2883197"/>
            <a:ext cx="2417650" cy="1087477"/>
          </a:xfrm>
          <a:prstGeom prst="rect">
            <a:avLst/>
          </a:prstGeom>
        </p:spPr>
        <p:txBody>
          <a:bodyPr vert="horz" lIns="91440" tIns="45720" rIns="91440" bIns="45720" rtlCol="0">
            <a:normAutofit fontScale="92500"/>
          </a:bodyPr>
          <a:lstStyle>
            <a:defPPr>
              <a:defRPr lang="ko-KR"/>
            </a:defPPr>
            <a:lvl1pPr marL="342900" indent="-342900" algn="just"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1pPr>
            <a:lvl2pPr marL="742950" lvl="1" indent="-285750" algn="just"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dirty="0"/>
              <a:t>Brain </a:t>
            </a:r>
            <a:r>
              <a:rPr lang="en-US" dirty="0">
                <a:sym typeface="Wingdings" panose="05000000000000000000" pitchFamily="2" charset="2"/>
              </a:rPr>
              <a:t> CPU</a:t>
            </a:r>
          </a:p>
          <a:p>
            <a:pPr lvl="1"/>
            <a:r>
              <a:rPr lang="en-US" dirty="0">
                <a:sym typeface="Wingdings" panose="05000000000000000000" pitchFamily="2" charset="2"/>
              </a:rPr>
              <a:t>Left  Artistic </a:t>
            </a:r>
          </a:p>
          <a:p>
            <a:pPr lvl="1"/>
            <a:r>
              <a:rPr lang="en-US" dirty="0">
                <a:sym typeface="Wingdings" panose="05000000000000000000" pitchFamily="2" charset="2"/>
              </a:rPr>
              <a:t>Right  Arithmetic </a:t>
            </a:r>
            <a:endParaRPr lang="en-US" dirty="0"/>
          </a:p>
        </p:txBody>
      </p:sp>
      <p:sp>
        <p:nvSpPr>
          <p:cNvPr id="7" name="TextBox 6"/>
          <p:cNvSpPr txBox="1"/>
          <p:nvPr/>
        </p:nvSpPr>
        <p:spPr>
          <a:xfrm>
            <a:off x="9014414" y="4967234"/>
            <a:ext cx="2329484" cy="338554"/>
          </a:xfrm>
          <a:prstGeom prst="rect">
            <a:avLst/>
          </a:prstGeom>
        </p:spPr>
        <p:txBody>
          <a:bodyPr vert="horz" lIns="91440" tIns="45720" rIns="91440" bIns="45720" rtlCol="0">
            <a:normAutofit/>
          </a:bodyPr>
          <a:lstStyle>
            <a:defPPr>
              <a:defRPr lang="ko-KR"/>
            </a:defPPr>
            <a:lvl1pPr marL="342900" indent="-342900" algn="just" defTabSz="45720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1pPr>
            <a:lvl2pPr marL="742950" lvl="1" indent="-285750" algn="just"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dirty="0"/>
              <a:t>Hands, Eyes </a:t>
            </a:r>
            <a:r>
              <a:rPr lang="en-US" dirty="0">
                <a:sym typeface="Wingdings" panose="05000000000000000000" pitchFamily="2" charset="2"/>
              </a:rPr>
              <a:t> I/O</a:t>
            </a:r>
            <a:endParaRPr lang="en-US" dirty="0"/>
          </a:p>
        </p:txBody>
      </p:sp>
      <p:cxnSp>
        <p:nvCxnSpPr>
          <p:cNvPr id="9" name="Straight Arrow Connector 8"/>
          <p:cNvCxnSpPr/>
          <p:nvPr/>
        </p:nvCxnSpPr>
        <p:spPr>
          <a:xfrm>
            <a:off x="3950898" y="3209026"/>
            <a:ext cx="1086928" cy="505168"/>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65679" y="5136512"/>
            <a:ext cx="1617204" cy="401646"/>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59925" y="3102950"/>
            <a:ext cx="2355011" cy="728585"/>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495691" y="5055079"/>
            <a:ext cx="2898475" cy="250709"/>
          </a:xfrm>
          <a:prstGeom prst="straightConnector1">
            <a:avLst/>
          </a:prstGeom>
          <a:ln w="762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4620" y="6205527"/>
            <a:ext cx="10557698" cy="369332"/>
          </a:xfrm>
          <a:prstGeom prst="rect">
            <a:avLst/>
          </a:prstGeom>
          <a:noFill/>
        </p:spPr>
        <p:txBody>
          <a:bodyPr wrap="none" rtlCol="0">
            <a:spAutoFit/>
          </a:bodyPr>
          <a:lstStyle/>
          <a:p>
            <a:r>
              <a:rPr lang="en-US" dirty="0">
                <a:solidFill>
                  <a:srgbClr val="FF0000"/>
                </a:solidFill>
              </a:rPr>
              <a:t>You bring a book from the shelf to the table read it, analyze it, take a note and return to shelf</a:t>
            </a:r>
          </a:p>
        </p:txBody>
      </p:sp>
      <p:sp>
        <p:nvSpPr>
          <p:cNvPr id="3" name="Slide Number Placeholder 2">
            <a:extLst>
              <a:ext uri="{FF2B5EF4-FFF2-40B4-BE49-F238E27FC236}">
                <a16:creationId xmlns:a16="http://schemas.microsoft.com/office/drawing/2014/main" id="{E8735CB2-B596-D348-8F4B-4D846680F026}"/>
              </a:ext>
            </a:extLst>
          </p:cNvPr>
          <p:cNvSpPr>
            <a:spLocks noGrp="1"/>
          </p:cNvSpPr>
          <p:nvPr>
            <p:ph type="sldNum" sz="quarter" idx="12"/>
          </p:nvPr>
        </p:nvSpPr>
        <p:spPr/>
        <p:txBody>
          <a:bodyPr/>
          <a:lstStyle/>
          <a:p>
            <a:fld id="{DEBDE3CC-F7E5-4627-9DAE-5FDEF2C19E00}" type="slidenum">
              <a:rPr lang="ko-KR" altLang="en-US" smtClean="0"/>
              <a:t>9</a:t>
            </a:fld>
            <a:endParaRPr lang="ko-KR" altLang="en-US"/>
          </a:p>
        </p:txBody>
      </p:sp>
    </p:spTree>
    <p:extLst>
      <p:ext uri="{BB962C8B-B14F-4D97-AF65-F5344CB8AC3E}">
        <p14:creationId xmlns:p14="http://schemas.microsoft.com/office/powerpoint/2010/main" val="2206835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24205</TotalTime>
  <Words>4185</Words>
  <Application>Microsoft Office PowerPoint</Application>
  <PresentationFormat>Widescreen</PresentationFormat>
  <Paragraphs>668</Paragraphs>
  <Slides>80</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맑은 고딕</vt:lpstr>
      <vt:lpstr>ＭＳ Ｐゴシック</vt:lpstr>
      <vt:lpstr>Arial</vt:lpstr>
      <vt:lpstr>Calibri</vt:lpstr>
      <vt:lpstr>Century Gothic</vt:lpstr>
      <vt:lpstr>Consolas</vt:lpstr>
      <vt:lpstr>Corbel</vt:lpstr>
      <vt:lpstr>Courier New</vt:lpstr>
      <vt:lpstr>Wingdings</vt:lpstr>
      <vt:lpstr>Wingdings 3</vt:lpstr>
      <vt:lpstr>Ion Boardroom</vt:lpstr>
      <vt:lpstr>CONCEPTUAL PROGRAMMING</vt:lpstr>
      <vt:lpstr>Me me me me ….</vt:lpstr>
      <vt:lpstr>Python</vt:lpstr>
      <vt:lpstr>Overview</vt:lpstr>
      <vt:lpstr>Why Program?</vt:lpstr>
      <vt:lpstr>Schematic Design of a PC</vt:lpstr>
      <vt:lpstr>The Anatomy of a Computer</vt:lpstr>
      <vt:lpstr>When You ‘Run’ a Program</vt:lpstr>
      <vt:lpstr>When You ‘Run’ a Program</vt:lpstr>
      <vt:lpstr>Why use different memory?</vt:lpstr>
      <vt:lpstr>Python</vt:lpstr>
      <vt:lpstr>What is python?</vt:lpstr>
      <vt:lpstr>The Python Language</vt:lpstr>
      <vt:lpstr>PowerPoint Presentation</vt:lpstr>
      <vt:lpstr>Python is …</vt:lpstr>
      <vt:lpstr>Open Source?</vt:lpstr>
      <vt:lpstr>Cross-Platform</vt:lpstr>
      <vt:lpstr>Interpreted</vt:lpstr>
      <vt:lpstr>Dynamically Typed</vt:lpstr>
      <vt:lpstr>High-Level</vt:lpstr>
      <vt:lpstr>Writing a program</vt:lpstr>
      <vt:lpstr>Developing/Codding/Writing a Program</vt:lpstr>
      <vt:lpstr>Source Code to Running Program</vt:lpstr>
      <vt:lpstr>Developing/Codding/Writing a Program</vt:lpstr>
      <vt:lpstr>House vs. Software/Program</vt:lpstr>
      <vt:lpstr>House vs. Software/Program</vt:lpstr>
      <vt:lpstr>Installing python</vt:lpstr>
      <vt:lpstr>Setup development environment</vt:lpstr>
      <vt:lpstr>Configure Code runner</vt:lpstr>
      <vt:lpstr>Creating Project</vt:lpstr>
      <vt:lpstr>Creating files and directories</vt:lpstr>
      <vt:lpstr>Run the code</vt:lpstr>
      <vt:lpstr>Jupyter</vt:lpstr>
      <vt:lpstr>Jupyter Notebook</vt:lpstr>
      <vt:lpstr>First program</vt:lpstr>
      <vt:lpstr>Analysing Your First Program</vt:lpstr>
      <vt:lpstr>Python Programs</vt:lpstr>
      <vt:lpstr>Python Functions</vt:lpstr>
      <vt:lpstr>Errors</vt:lpstr>
      <vt:lpstr>Syntax Errors</vt:lpstr>
      <vt:lpstr>Logic Errors</vt:lpstr>
      <vt:lpstr>Algorithm Design</vt:lpstr>
      <vt:lpstr>Pseudocode</vt:lpstr>
      <vt:lpstr>Algorithm Defined</vt:lpstr>
      <vt:lpstr>Reasons</vt:lpstr>
      <vt:lpstr>4 Reasons To Learn Python</vt:lpstr>
      <vt:lpstr>4 Reasons To Learn Python</vt:lpstr>
      <vt:lpstr>4 Reasons To Learn Python</vt:lpstr>
      <vt:lpstr>4 Reasons To Learn Python</vt:lpstr>
      <vt:lpstr>4 Reasons To Learn Python</vt:lpstr>
      <vt:lpstr>Organizing </vt:lpstr>
      <vt:lpstr>Organizing your work</vt:lpstr>
      <vt:lpstr>The Problem: Patching</vt:lpstr>
      <vt:lpstr>The solution: Version Control</vt:lpstr>
      <vt:lpstr>Version Control: Why?</vt:lpstr>
      <vt:lpstr>Centralized Vs. Distributed VCS</vt:lpstr>
      <vt:lpstr>History of Git</vt:lpstr>
      <vt:lpstr>Ways to use Git</vt:lpstr>
      <vt:lpstr>A Local Git project has three areas</vt:lpstr>
      <vt:lpstr>Git file lifecycle</vt:lpstr>
      <vt:lpstr>Basic Workflow</vt:lpstr>
      <vt:lpstr>Get ready to use Git!</vt:lpstr>
      <vt:lpstr>Create a local copy of a repo</vt:lpstr>
      <vt:lpstr>Git commands</vt:lpstr>
      <vt:lpstr>Adding &amp; Committing files</vt:lpstr>
      <vt:lpstr>Use Good Commit Messages</vt:lpstr>
      <vt:lpstr>Status and Diff</vt:lpstr>
      <vt:lpstr>Viewing logs</vt:lpstr>
      <vt:lpstr>Repositories</vt:lpstr>
      <vt:lpstr>GitHub?</vt:lpstr>
      <vt:lpstr>GitHub?</vt:lpstr>
      <vt:lpstr>Pulling and Pushing</vt:lpstr>
      <vt:lpstr>Branching</vt:lpstr>
      <vt:lpstr>Summary: Computer Basics</vt:lpstr>
      <vt:lpstr>Summary: Python</vt:lpstr>
      <vt:lpstr>Summary: Python</vt:lpstr>
      <vt:lpstr>Summary: Errors</vt:lpstr>
      <vt:lpstr>Summary: Algorithm </vt:lpstr>
      <vt:lpstr>Assignment</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dc:title>
  <dc:creator>BOON GIIN LEE</dc:creator>
  <cp:lastModifiedBy>Zelalem Jembre Yalew</cp:lastModifiedBy>
  <cp:revision>416</cp:revision>
  <dcterms:created xsi:type="dcterms:W3CDTF">2016-01-27T03:12:59Z</dcterms:created>
  <dcterms:modified xsi:type="dcterms:W3CDTF">2024-07-17T21:32:25Z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da50fe2-ad8e-4b2e-b16c-4bb0954d6763_Enabled">
    <vt:lpwstr>true</vt:lpwstr>
  </property>
  <property fmtid="{D5CDD505-2E9C-101B-9397-08002B2CF9AE}" pid="3" name="MSIP_Label_6da50fe2-ad8e-4b2e-b16c-4bb0954d6763_SetDate">
    <vt:lpwstr>2024-07-17T21:31:11Z</vt:lpwstr>
  </property>
  <property fmtid="{D5CDD505-2E9C-101B-9397-08002B2CF9AE}" pid="4" name="MSIP_Label_6da50fe2-ad8e-4b2e-b16c-4bb0954d6763_Method">
    <vt:lpwstr>Standard</vt:lpwstr>
  </property>
  <property fmtid="{D5CDD505-2E9C-101B-9397-08002B2CF9AE}" pid="5" name="MSIP_Label_6da50fe2-ad8e-4b2e-b16c-4bb0954d6763_Name">
    <vt:lpwstr>Internal</vt:lpwstr>
  </property>
  <property fmtid="{D5CDD505-2E9C-101B-9397-08002B2CF9AE}" pid="6" name="MSIP_Label_6da50fe2-ad8e-4b2e-b16c-4bb0954d6763_SiteId">
    <vt:lpwstr>30ae0a8f-3cdf-44fd-af34-278bf639b85d</vt:lpwstr>
  </property>
  <property fmtid="{D5CDD505-2E9C-101B-9397-08002B2CF9AE}" pid="7" name="MSIP_Label_6da50fe2-ad8e-4b2e-b16c-4bb0954d6763_ActionId">
    <vt:lpwstr>069f397d-72e1-4725-ae37-e3d3b0c5304e</vt:lpwstr>
  </property>
  <property fmtid="{D5CDD505-2E9C-101B-9397-08002B2CF9AE}" pid="8" name="MSIP_Label_6da50fe2-ad8e-4b2e-b16c-4bb0954d6763_ContentBits">
    <vt:lpwstr>2</vt:lpwstr>
  </property>
  <property fmtid="{D5CDD505-2E9C-101B-9397-08002B2CF9AE}" pid="9" name="ClassificationContentMarkingFooterLocations">
    <vt:lpwstr>Ion Boardroom:10</vt:lpwstr>
  </property>
  <property fmtid="{D5CDD505-2E9C-101B-9397-08002B2CF9AE}" pid="10" name="ClassificationContentMarkingFooterText">
    <vt:lpwstr>Loyola University Maryland Internal Use Only</vt:lpwstr>
  </property>
</Properties>
</file>